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8.xml" ContentType="application/vnd.openxmlformats-officedocument.presentationml.tags+xml"/>
  <Override PartName="/ppt/notesSlides/notesSlide1.xml" ContentType="application/vnd.openxmlformats-officedocument.presentationml.notesSlide+xml"/>
  <Override PartName="/ppt/tags/tag9.xml" ContentType="application/vnd.openxmlformats-officedocument.presentationml.tags+xml"/>
  <Override PartName="/ppt/notesSlides/notesSlide2.xml" ContentType="application/vnd.openxmlformats-officedocument.presentationml.notesSlide+xml"/>
  <Override PartName="/ppt/tags/tag10.xml" ContentType="application/vnd.openxmlformats-officedocument.presentationml.tags+xml"/>
  <Override PartName="/ppt/notesSlides/notesSlide3.xml" ContentType="application/vnd.openxmlformats-officedocument.presentationml.notesSlide+xml"/>
  <Override PartName="/ppt/tags/tag11.xml" ContentType="application/vnd.openxmlformats-officedocument.presentationml.tags+xml"/>
  <Override PartName="/ppt/notesSlides/notesSlide4.xml" ContentType="application/vnd.openxmlformats-officedocument.presentationml.notesSlide+xml"/>
  <Override PartName="/ppt/tags/tag12.xml" ContentType="application/vnd.openxmlformats-officedocument.presentationml.tags+xml"/>
  <Override PartName="/ppt/notesSlides/notesSlide5.xml" ContentType="application/vnd.openxmlformats-officedocument.presentationml.notesSlide+xml"/>
  <Override PartName="/ppt/tags/tag13.xml" ContentType="application/vnd.openxmlformats-officedocument.presentationml.tags+xml"/>
  <Override PartName="/ppt/notesSlides/notesSlide6.xml" ContentType="application/vnd.openxmlformats-officedocument.presentationml.notesSlide+xml"/>
  <Override PartName="/ppt/tags/tag14.xml" ContentType="application/vnd.openxmlformats-officedocument.presentationml.tags+xml"/>
  <Override PartName="/ppt/notesSlides/notesSlide7.xml" ContentType="application/vnd.openxmlformats-officedocument.presentationml.notesSlide+xml"/>
  <Override PartName="/ppt/tags/tag15.xml" ContentType="application/vnd.openxmlformats-officedocument.presentationml.tags+xml"/>
  <Override PartName="/ppt/notesSlides/notesSlide8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4350" r:id="rId1"/>
  </p:sldMasterIdLst>
  <p:notesMasterIdLst>
    <p:notesMasterId r:id="rId10"/>
  </p:notesMasterIdLst>
  <p:handoutMasterIdLst>
    <p:handoutMasterId r:id="rId11"/>
  </p:handoutMasterIdLst>
  <p:sldIdLst>
    <p:sldId id="568" r:id="rId2"/>
    <p:sldId id="569" r:id="rId3"/>
    <p:sldId id="570" r:id="rId4"/>
    <p:sldId id="571" r:id="rId5"/>
    <p:sldId id="576" r:id="rId6"/>
    <p:sldId id="577" r:id="rId7"/>
    <p:sldId id="578" r:id="rId8"/>
    <p:sldId id="585" r:id="rId9"/>
  </p:sldIdLst>
  <p:sldSz cx="9144000" cy="6858000" type="screen4x3"/>
  <p:notesSz cx="7315200" cy="9601200"/>
  <p:custDataLst>
    <p:tags r:id="rId12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Trebuchet MS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Trebuchet MS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Trebuchet MS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Trebuchet MS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Trebuchet MS" pitchFamily="34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Trebuchet MS" pitchFamily="34" charset="0"/>
        <a:ea typeface="+mn-ea"/>
        <a:cs typeface="Arial" charset="0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Trebuchet MS" pitchFamily="34" charset="0"/>
        <a:ea typeface="+mn-ea"/>
        <a:cs typeface="Arial" charset="0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Trebuchet MS" pitchFamily="34" charset="0"/>
        <a:ea typeface="+mn-ea"/>
        <a:cs typeface="Arial" charset="0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Trebuchet MS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3950">
          <p15:clr>
            <a:srgbClr val="A4A3A4"/>
          </p15:clr>
        </p15:guide>
        <p15:guide id="2" pos="2257">
          <p15:clr>
            <a:srgbClr val="A4A3A4"/>
          </p15:clr>
        </p15:guide>
        <p15:guide id="3" pos="4174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25" userDrawn="1">
          <p15:clr>
            <a:srgbClr val="A4A3A4"/>
          </p15:clr>
        </p15:guide>
        <p15:guide id="2" pos="2304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0000"/>
    <a:srgbClr val="00516F"/>
    <a:srgbClr val="002060"/>
    <a:srgbClr val="C1E0FF"/>
    <a:srgbClr val="0056AC"/>
    <a:srgbClr val="B5ECF9"/>
    <a:srgbClr val="0071E2"/>
    <a:srgbClr val="E0F3F4"/>
    <a:srgbClr val="8BC5FF"/>
    <a:srgbClr val="5DAE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5938D54-E921-A849-9CA3-B11A5354403A}" v="6" dt="2023-01-26T18:17:51.047"/>
  </p1510:revLst>
</p1510:revInfo>
</file>

<file path=ppt/tableStyles.xml><?xml version="1.0" encoding="utf-8"?>
<a:tblStyleLst xmlns:a="http://schemas.openxmlformats.org/drawingml/2006/main" def="{5C22544A-7EE6-4342-B048-85BDC9FD1C3A}"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505" autoAdjust="0"/>
    <p:restoredTop sz="95918" autoAdjust="0"/>
  </p:normalViewPr>
  <p:slideViewPr>
    <p:cSldViewPr snapToGrid="0">
      <p:cViewPr varScale="1">
        <p:scale>
          <a:sx n="123" d="100"/>
          <a:sy n="123" d="100"/>
        </p:scale>
        <p:origin x="1488" y="176"/>
      </p:cViewPr>
      <p:guideLst>
        <p:guide orient="horz" pos="3950"/>
        <p:guide pos="2257"/>
        <p:guide pos="4174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0" d="100"/>
          <a:sy n="80" d="100"/>
        </p:scale>
        <p:origin x="3804" y="132"/>
      </p:cViewPr>
      <p:guideLst>
        <p:guide orient="horz" pos="3025"/>
        <p:guide pos="23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18" Type="http://schemas.microsoft.com/office/2015/10/relationships/revisionInfo" Target="revisionInfo.xml"/><Relationship Id="rId3" Type="http://schemas.openxmlformats.org/officeDocument/2006/relationships/slide" Target="slides/slide2.xml"/><Relationship Id="rId21" Type="http://schemas.openxmlformats.org/officeDocument/2006/relationships/customXml" Target="../customXml/item3.xml"/><Relationship Id="rId7" Type="http://schemas.openxmlformats.org/officeDocument/2006/relationships/slide" Target="slides/slide6.xml"/><Relationship Id="rId12" Type="http://schemas.openxmlformats.org/officeDocument/2006/relationships/tags" Target="tags/tag1.xml"/><Relationship Id="rId17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20" Type="http://schemas.openxmlformats.org/officeDocument/2006/relationships/customXml" Target="../customXml/item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notesMaster" Target="notesMasters/notesMaster1.xml"/><Relationship Id="rId19" Type="http://schemas.openxmlformats.org/officeDocument/2006/relationships/customXml" Target="../customXml/item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yle Clark" userId="8386f11d-aac6-4cfc-9b3b-2b64aed7b16f" providerId="ADAL" clId="{65938D54-E921-A849-9CA3-B11A5354403A}"/>
    <pc:docChg chg="modSld">
      <pc:chgData name="Kyle Clark" userId="8386f11d-aac6-4cfc-9b3b-2b64aed7b16f" providerId="ADAL" clId="{65938D54-E921-A849-9CA3-B11A5354403A}" dt="2023-01-26T18:19:24.583" v="10" actId="20577"/>
      <pc:docMkLst>
        <pc:docMk/>
      </pc:docMkLst>
      <pc:sldChg chg="modSp">
        <pc:chgData name="Kyle Clark" userId="8386f11d-aac6-4cfc-9b3b-2b64aed7b16f" providerId="ADAL" clId="{65938D54-E921-A849-9CA3-B11A5354403A}" dt="2023-01-26T18:17:51.047" v="5" actId="6549"/>
        <pc:sldMkLst>
          <pc:docMk/>
          <pc:sldMk cId="1002401808" sldId="569"/>
        </pc:sldMkLst>
        <pc:spChg chg="mod">
          <ac:chgData name="Kyle Clark" userId="8386f11d-aac6-4cfc-9b3b-2b64aed7b16f" providerId="ADAL" clId="{65938D54-E921-A849-9CA3-B11A5354403A}" dt="2023-01-26T18:17:51.047" v="5" actId="6549"/>
          <ac:spMkLst>
            <pc:docMk/>
            <pc:sldMk cId="1002401808" sldId="569"/>
            <ac:spMk id="5" creationId="{00000000-0000-0000-0000-000000000000}"/>
          </ac:spMkLst>
        </pc:spChg>
      </pc:sldChg>
      <pc:sldChg chg="modSp mod">
        <pc:chgData name="Kyle Clark" userId="8386f11d-aac6-4cfc-9b3b-2b64aed7b16f" providerId="ADAL" clId="{65938D54-E921-A849-9CA3-B11A5354403A}" dt="2023-01-26T18:19:24.583" v="10" actId="20577"/>
        <pc:sldMkLst>
          <pc:docMk/>
          <pc:sldMk cId="2277933937" sldId="570"/>
        </pc:sldMkLst>
        <pc:spChg chg="mod">
          <ac:chgData name="Kyle Clark" userId="8386f11d-aac6-4cfc-9b3b-2b64aed7b16f" providerId="ADAL" clId="{65938D54-E921-A849-9CA3-B11A5354403A}" dt="2023-01-26T18:19:24.583" v="10" actId="20577"/>
          <ac:spMkLst>
            <pc:docMk/>
            <pc:sldMk cId="2277933937" sldId="570"/>
            <ac:spMk id="6" creationId="{00000000-0000-0000-0000-000000000000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69920" cy="480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914" tIns="47958" rIns="95914" bIns="47958" numCol="1" anchor="t" anchorCtr="0" compatLnSpc="1">
            <a:prstTxWarp prst="textNoShape">
              <a:avLst/>
            </a:prstTxWarp>
          </a:bodyPr>
          <a:lstStyle>
            <a:lvl1pPr defTabSz="959746">
              <a:defRPr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2528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3587" y="0"/>
            <a:ext cx="3169920" cy="480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914" tIns="47958" rIns="95914" bIns="47958" numCol="1" anchor="t" anchorCtr="0" compatLnSpc="1">
            <a:prstTxWarp prst="textNoShape">
              <a:avLst/>
            </a:prstTxWarp>
          </a:bodyPr>
          <a:lstStyle>
            <a:lvl1pPr algn="r" defTabSz="959746">
              <a:defRPr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2528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19173"/>
            <a:ext cx="3169920" cy="480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914" tIns="47958" rIns="95914" bIns="47958" numCol="1" anchor="b" anchorCtr="0" compatLnSpc="1">
            <a:prstTxWarp prst="textNoShape">
              <a:avLst/>
            </a:prstTxWarp>
          </a:bodyPr>
          <a:lstStyle>
            <a:lvl1pPr defTabSz="959746">
              <a:defRPr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2528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3587" y="9119173"/>
            <a:ext cx="3169920" cy="480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914" tIns="47958" rIns="95914" bIns="47958" numCol="1" anchor="b" anchorCtr="0" compatLnSpc="1">
            <a:prstTxWarp prst="textNoShape">
              <a:avLst/>
            </a:prstTxWarp>
          </a:bodyPr>
          <a:lstStyle>
            <a:lvl1pPr algn="r" defTabSz="959746">
              <a:defRPr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BCBC982F-AA4E-4E17-9BE3-FCD2E928B63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709006"/>
      </p:ext>
    </p:extLst>
  </p:cSld>
  <p:clrMap bg1="lt1" tx1="dk1" bg2="lt2" tx2="dk2" accent1="accent1" accent2="accent2" accent3="accent3" accent4="accent4" accent5="accent5" accent6="accent6" hlink="hlink" folHlink="folHlink"/>
  <p:hf hd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005013" y="471488"/>
            <a:ext cx="3305175" cy="24796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390144" y="3116455"/>
            <a:ext cx="6534912" cy="60440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33" tIns="48317" rIns="96633" bIns="4831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dirty="0"/>
              <a:t>Click to edit Master text styles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  <a:p>
            <a:pPr lvl="3"/>
            <a:r>
              <a:rPr lang="en-US" noProof="0" dirty="0"/>
              <a:t>Fourth level</a:t>
            </a:r>
          </a:p>
          <a:p>
            <a:pPr lvl="4"/>
            <a:r>
              <a:rPr lang="en-US" noProof="0" dirty="0"/>
              <a:t>Fifth level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755648" y="9160489"/>
            <a:ext cx="3803904" cy="377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33" tIns="48317" rIns="96633" bIns="48317" numCol="1" anchor="t" anchorCtr="0" compatLnSpc="1">
            <a:prstTxWarp prst="textNoShape">
              <a:avLst/>
            </a:prstTxWarp>
          </a:bodyPr>
          <a:lstStyle>
            <a:lvl1pPr defTabSz="966432">
              <a:defRPr sz="10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algn="ctr">
              <a:defRPr/>
            </a:pPr>
            <a:r>
              <a:rPr lang="en-US" dirty="0"/>
              <a:t>Drug Recognition Expert 7-Day School</a:t>
            </a:r>
          </a:p>
          <a:p>
            <a:pPr algn="ctr">
              <a:defRPr/>
            </a:pPr>
            <a:r>
              <a:rPr lang="en-US" dirty="0"/>
              <a:t>Introduction and Overview</a:t>
            </a:r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559552" y="9160489"/>
            <a:ext cx="1755648" cy="377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33" tIns="48317" rIns="96633" bIns="48317" numCol="1" anchor="t" anchorCtr="0" compatLnSpc="1">
            <a:prstTxWarp prst="textNoShape">
              <a:avLst/>
            </a:prstTxWarp>
          </a:bodyPr>
          <a:lstStyle>
            <a:lvl1pPr algn="r" defTabSz="966432">
              <a:defRPr sz="10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en-US" dirty="0"/>
              <a:t>Session 1</a:t>
            </a:r>
          </a:p>
          <a:p>
            <a:pPr>
              <a:defRPr/>
            </a:pPr>
            <a:r>
              <a:rPr lang="en-US" dirty="0"/>
              <a:t>Page </a:t>
            </a:r>
            <a:fld id="{5A44A6A0-AF83-4D8A-9E0F-871DE4311F47}" type="slidenum">
              <a:rPr lang="en-US" smtClean="0"/>
              <a:pPr>
                <a:defRPr/>
              </a:pPr>
              <a:t>‹#›</a:t>
            </a:fld>
            <a:r>
              <a:rPr lang="en-US" dirty="0"/>
              <a:t> of 40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idx="1"/>
          </p:nvPr>
        </p:nvSpPr>
        <p:spPr>
          <a:xfrm>
            <a:off x="0" y="9160489"/>
            <a:ext cx="1755648" cy="377752"/>
          </a:xfrm>
          <a:prstGeom prst="rect">
            <a:avLst/>
          </a:prstGeom>
        </p:spPr>
        <p:txBody>
          <a:bodyPr vert="horz" lIns="95747" tIns="47873" rIns="95747" bIns="47873" rtlCol="0" anchor="t"/>
          <a:lstStyle>
            <a:lvl1pPr algn="r">
              <a:defRPr sz="10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algn="l"/>
            <a:r>
              <a:rPr lang="en-US" dirty="0"/>
              <a:t>Revised:</a:t>
            </a:r>
          </a:p>
          <a:p>
            <a:pPr algn="l"/>
            <a:r>
              <a:rPr lang="en-US" dirty="0"/>
              <a:t>02/2018</a:t>
            </a:r>
          </a:p>
        </p:txBody>
      </p:sp>
      <p:cxnSp>
        <p:nvCxnSpPr>
          <p:cNvPr id="4" name="Straight Connector 3"/>
          <p:cNvCxnSpPr/>
          <p:nvPr/>
        </p:nvCxnSpPr>
        <p:spPr>
          <a:xfrm>
            <a:off x="487680" y="3022017"/>
            <a:ext cx="633984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2361168"/>
      </p:ext>
    </p:extLst>
  </p:cSld>
  <p:clrMap bg1="lt1" tx1="dk1" bg2="lt2" tx2="dk2" accent1="accent1" accent2="accent2" accent3="accent3" accent4="accent4" accent5="accent5" accent6="accent6" hlink="hlink" folHlink="folHlink"/>
  <p:hf hdr="0"/>
  <p:notesStyle>
    <a:lvl1pPr algn="l" rtl="0" eaLnBrk="0" fontAlgn="base" hangingPunct="0">
      <a:lnSpc>
        <a:spcPct val="114000"/>
      </a:lnSpc>
      <a:spcBef>
        <a:spcPts val="6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lnSpc>
        <a:spcPct val="114000"/>
      </a:lnSpc>
      <a:spcBef>
        <a:spcPts val="6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lnSpc>
        <a:spcPct val="114000"/>
      </a:lnSpc>
      <a:spcBef>
        <a:spcPts val="6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lnSpc>
        <a:spcPct val="114000"/>
      </a:lnSpc>
      <a:spcBef>
        <a:spcPts val="6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lnSpc>
        <a:spcPct val="114000"/>
      </a:lnSpc>
      <a:spcBef>
        <a:spcPts val="6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425886" y="3116455"/>
            <a:ext cx="6501008" cy="6044034"/>
          </a:xfrm>
        </p:spPr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</a:pPr>
            <a:endParaRPr lang="en-US" altLang="en-US" b="1" i="1" baseline="0" dirty="0">
              <a:latin typeface="+mn-lt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75678492"/>
              </p:ext>
            </p:extLst>
          </p:nvPr>
        </p:nvGraphicFramePr>
        <p:xfrm>
          <a:off x="250521" y="4651340"/>
          <a:ext cx="6864262" cy="430694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8955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01457">
                  <a:extLst>
                    <a:ext uri="{9D8B030D-6E8A-4147-A177-3AD203B41FA5}">
                      <a16:colId xmlns:a16="http://schemas.microsoft.com/office/drawing/2014/main" val="1643617698"/>
                    </a:ext>
                  </a:extLst>
                </a:gridCol>
                <a:gridCol w="68893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6367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6387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6429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826718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64088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801664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613847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MAJOR</a:t>
                      </a:r>
                    </a:p>
                    <a:p>
                      <a:pPr algn="ctr"/>
                      <a:r>
                        <a:rPr lang="en-US" sz="1200" b="1" dirty="0"/>
                        <a:t>INDICATORS</a:t>
                      </a:r>
                    </a:p>
                  </a:txBody>
                  <a:tcPr marL="19507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POSS</a:t>
                      </a:r>
                    </a:p>
                    <a:p>
                      <a:pPr algn="ctr"/>
                      <a:r>
                        <a:rPr lang="en-US" sz="1200" b="1" dirty="0"/>
                        <a:t>EFFECTS</a:t>
                      </a:r>
                    </a:p>
                  </a:txBody>
                  <a:tcPr marL="19507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CNS </a:t>
                      </a:r>
                    </a:p>
                    <a:p>
                      <a:pPr algn="ctr"/>
                      <a:r>
                        <a:rPr lang="en-US" sz="1200" b="1" dirty="0"/>
                        <a:t>DEPRESS</a:t>
                      </a:r>
                    </a:p>
                  </a:txBody>
                  <a:tcPr marL="19507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CNS </a:t>
                      </a:r>
                    </a:p>
                    <a:p>
                      <a:pPr algn="ctr"/>
                      <a:r>
                        <a:rPr lang="en-US" sz="1200" b="1" dirty="0"/>
                        <a:t>STIM</a:t>
                      </a:r>
                    </a:p>
                  </a:txBody>
                  <a:tcPr marL="19507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HALLUC</a:t>
                      </a:r>
                    </a:p>
                  </a:txBody>
                  <a:tcPr marL="19507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DISS</a:t>
                      </a:r>
                    </a:p>
                    <a:p>
                      <a:pPr algn="ctr"/>
                      <a:r>
                        <a:rPr lang="en-US" sz="1200" b="1" dirty="0"/>
                        <a:t>ANESTHETIC</a:t>
                      </a:r>
                    </a:p>
                  </a:txBody>
                  <a:tcPr marL="19507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NARC </a:t>
                      </a:r>
                    </a:p>
                    <a:p>
                      <a:pPr algn="ctr"/>
                      <a:r>
                        <a:rPr lang="en-US" sz="1200" b="1" dirty="0"/>
                        <a:t>ANALGESIC</a:t>
                      </a:r>
                    </a:p>
                  </a:txBody>
                  <a:tcPr marL="19507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INHALANT</a:t>
                      </a:r>
                    </a:p>
                  </a:txBody>
                  <a:tcPr marL="19507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CANNABIS</a:t>
                      </a:r>
                    </a:p>
                  </a:txBody>
                  <a:tcPr marL="19507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7161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HGN</a:t>
                      </a:r>
                    </a:p>
                  </a:txBody>
                  <a:tcPr marL="19507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L="19507" marR="0" marT="0" marB="0"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L="19507" marR="0" marT="0" marB="0"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L="19507" marR="0" marT="0" marB="0"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L="19507" marR="0" marT="0" marB="0"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L="19507" marR="0" marT="0" marB="0"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 marL="19507" marR="0" marT="0" marB="0"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 marL="19507" marR="0" marT="0" marB="0"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 marL="19507" marR="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7161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VGN</a:t>
                      </a:r>
                    </a:p>
                  </a:txBody>
                  <a:tcPr marL="19507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 marL="19507" marR="0" marT="0" marB="0"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 marL="19507" marR="0" marT="0" marB="0"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L="19507" marR="0" marT="0" marB="0"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L="19507" marR="0" marT="0" marB="0"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 marL="19507" marR="0" marT="0" marB="0"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 marL="19507" marR="0" marT="0" marB="0"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 marL="19507" marR="0" marT="0" marB="0"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 marL="19507" marR="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02916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LOC</a:t>
                      </a:r>
                    </a:p>
                  </a:txBody>
                  <a:tcPr marL="19507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L="19507" marR="0" marT="0" marB="0"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L="19507" marR="0" marT="0" marB="0"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 marL="19507" marR="0" marT="0" marB="0"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L="19507" marR="0" marT="0" marB="0"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L="19507" marR="0" marT="0" marB="0"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 marL="19507" marR="0" marT="0" marB="0"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 marL="19507" marR="0" marT="0" marB="0"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 marL="19507" marR="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7161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PUPIL SIZE</a:t>
                      </a:r>
                    </a:p>
                  </a:txBody>
                  <a:tcPr marL="19507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 marL="19507" marR="0" marT="0" marB="0"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 marL="19507" marR="0" marT="0" marB="0"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 marL="19507" marR="0" marT="0" marB="0"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 marL="19507" marR="0" marT="0" marB="0"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L="19507" marR="0" marT="0" marB="0"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 marL="19507" marR="0" marT="0" marB="0"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 marL="19507" marR="0" marT="0" marB="0"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 marL="19507" marR="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09231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REACTION TO LIGHT</a:t>
                      </a:r>
                    </a:p>
                  </a:txBody>
                  <a:tcPr marL="19507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 marL="19507" marR="0" marT="0" marB="0"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 marL="19507" marR="0" marT="0" marB="0"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 marL="19507" marR="0" marT="0" marB="0"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 marL="19507" marR="0" marT="0" marB="0"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L="19507" marR="0" marT="0" marB="0"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L="19507" marR="0" marT="0" marB="0"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 marL="19507" marR="0" marT="0" marB="0"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 marL="19507" marR="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87161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PULSE RATE</a:t>
                      </a:r>
                    </a:p>
                  </a:txBody>
                  <a:tcPr marL="19507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 marL="19507" marR="0" marT="0" marB="0"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 marL="19507" marR="0" marT="0" marB="0"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 marL="19507" marR="0" marT="0" marB="0"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 marL="19507" marR="0" marT="0" marB="0"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 marL="19507" marR="0" marT="0" marB="0"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L="19507" marR="0" marT="0" marB="0"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 marL="19507" marR="0" marT="0" marB="0"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 marL="19507" marR="0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09231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BLOO</a:t>
                      </a:r>
                      <a:r>
                        <a:rPr lang="en-US" sz="1200" b="1" baseline="0" dirty="0"/>
                        <a:t>D PRESSURE</a:t>
                      </a:r>
                      <a:endParaRPr lang="en-US" sz="1200" b="1" dirty="0"/>
                    </a:p>
                  </a:txBody>
                  <a:tcPr marL="19507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L="19507" marR="0" marT="0" marB="0"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L="19507" marR="0" marT="0" marB="0"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L="19507" marR="0" marT="0" marB="0"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L="19507" marR="0" marT="0" marB="0"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L="19507" marR="0" marT="0" marB="0"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L="19507" marR="0" marT="0" marB="0"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L="19507" marR="0" marT="0" marB="0"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L="19507" marR="0" marT="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613847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BODY</a:t>
                      </a:r>
                    </a:p>
                    <a:p>
                      <a:pPr algn="ctr"/>
                      <a:r>
                        <a:rPr lang="en-US" sz="1200" b="1" dirty="0"/>
                        <a:t>TEMPERATURE</a:t>
                      </a:r>
                    </a:p>
                  </a:txBody>
                  <a:tcPr marL="19507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L="19507" marR="0" marT="0" marB="0"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L="19507" marR="0" marT="0" marB="0"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L="19507" marR="0" marT="0" marB="0"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L="19507" marR="0" marT="0" marB="0"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L="19507" marR="0" marT="0" marB="0"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L="19507" marR="0" marT="0" marB="0"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L="19507" marR="0" marT="0" marB="0"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L="19507" marR="0" marT="0" marB="0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09231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MUSCLE TONE</a:t>
                      </a:r>
                    </a:p>
                  </a:txBody>
                  <a:tcPr marL="19507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L="19507" marR="0" marT="0" marB="0"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L="19507" marR="0" marT="0" marB="0"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L="19507" marR="0" marT="0" marB="0"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L="19507" marR="0" marT="0" marB="0"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L="19507" marR="0" marT="0" marB="0"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L="19507" marR="0" marT="0" marB="0"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L="19507" marR="0" marT="0" marB="0"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L="19507" marR="0" marT="0" marB="0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7" name="Date Placeholder 6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 algn="l">
              <a:defRPr/>
            </a:pPr>
            <a:r>
              <a:rPr lang="en-US"/>
              <a:t>Revised</a:t>
            </a:r>
          </a:p>
          <a:p>
            <a:pPr algn="l">
              <a:defRPr/>
            </a:pPr>
            <a:r>
              <a:rPr lang="en-US"/>
              <a:t>02/2018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Drug Recognition Expert 7-Day School</a:t>
            </a:r>
          </a:p>
          <a:p>
            <a:pPr>
              <a:defRPr/>
            </a:pPr>
            <a:r>
              <a:rPr lang="en-US"/>
              <a:t>Overview of Signs and Symptoms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Session 22</a:t>
            </a:r>
          </a:p>
          <a:p>
            <a:pPr>
              <a:defRPr/>
            </a:pPr>
            <a:r>
              <a:rPr lang="en-US"/>
              <a:t>Page </a:t>
            </a:r>
            <a:fld id="{101BE019-55B5-4A57-85F8-5DD3E7F42520}" type="slidenum">
              <a:rPr lang="en-US" smtClean="0"/>
              <a:pPr>
                <a:defRPr/>
              </a:pPr>
              <a:t>1</a:t>
            </a:fld>
            <a:r>
              <a:rPr lang="en-US"/>
              <a:t> of 19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807329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003425" y="471488"/>
            <a:ext cx="3308350" cy="2481262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425886" y="3116455"/>
            <a:ext cx="6499170" cy="6044034"/>
          </a:xfrm>
        </p:spPr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endParaRPr lang="en-US" dirty="0">
              <a:effectLst/>
              <a:latin typeface="+mn-lt"/>
              <a:ea typeface="Calibri"/>
              <a:cs typeface="Times New Roman"/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 algn="l">
              <a:defRPr/>
            </a:pPr>
            <a:r>
              <a:rPr lang="en-US"/>
              <a:t>Revised</a:t>
            </a:r>
          </a:p>
          <a:p>
            <a:pPr algn="l">
              <a:defRPr/>
            </a:pPr>
            <a:r>
              <a:rPr lang="en-US"/>
              <a:t>02/2018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Drug Recognition Expert 7-Day School</a:t>
            </a:r>
          </a:p>
          <a:p>
            <a:pPr>
              <a:defRPr/>
            </a:pPr>
            <a:r>
              <a:rPr lang="en-US"/>
              <a:t>Overview of Signs and Symptoms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Session 22</a:t>
            </a:r>
          </a:p>
          <a:p>
            <a:pPr>
              <a:defRPr/>
            </a:pPr>
            <a:r>
              <a:rPr lang="en-US"/>
              <a:t>Page </a:t>
            </a:r>
            <a:fld id="{101BE019-55B5-4A57-85F8-5DD3E7F42520}" type="slidenum">
              <a:rPr lang="en-US" smtClean="0"/>
              <a:pPr>
                <a:defRPr/>
              </a:pPr>
              <a:t>2</a:t>
            </a:fld>
            <a:r>
              <a:rPr lang="en-US"/>
              <a:t> of 19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477405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003425" y="471488"/>
            <a:ext cx="3308350" cy="2481262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438412" y="3116455"/>
            <a:ext cx="6486644" cy="6044034"/>
          </a:xfrm>
        </p:spPr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endParaRPr lang="en-US" b="1" i="1" dirty="0">
              <a:effectLst/>
              <a:latin typeface="+mn-lt"/>
              <a:ea typeface="Calibri"/>
              <a:cs typeface="Times New Roman"/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 algn="l">
              <a:defRPr/>
            </a:pPr>
            <a:r>
              <a:rPr lang="en-US"/>
              <a:t>Revised</a:t>
            </a:r>
          </a:p>
          <a:p>
            <a:pPr algn="l">
              <a:defRPr/>
            </a:pPr>
            <a:r>
              <a:rPr lang="en-US"/>
              <a:t>02/2018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Drug Recognition Expert 7-Day School</a:t>
            </a:r>
          </a:p>
          <a:p>
            <a:pPr>
              <a:defRPr/>
            </a:pPr>
            <a:r>
              <a:rPr lang="en-US"/>
              <a:t>Overview of Signs and Symptoms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Session 22</a:t>
            </a:r>
          </a:p>
          <a:p>
            <a:pPr>
              <a:defRPr/>
            </a:pPr>
            <a:r>
              <a:rPr lang="en-US"/>
              <a:t>Page </a:t>
            </a:r>
            <a:fld id="{101BE019-55B5-4A57-85F8-5DD3E7F42520}" type="slidenum">
              <a:rPr lang="en-US" smtClean="0"/>
              <a:pPr>
                <a:defRPr/>
              </a:pPr>
              <a:t>3</a:t>
            </a:fld>
            <a:r>
              <a:rPr lang="en-US"/>
              <a:t> of 19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183468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003425" y="471488"/>
            <a:ext cx="3308350" cy="2481262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450938" y="3116455"/>
            <a:ext cx="6474118" cy="6044034"/>
          </a:xfrm>
        </p:spPr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endParaRPr lang="en-US" dirty="0">
              <a:latin typeface="+mn-lt"/>
              <a:ea typeface="Calibri"/>
              <a:cs typeface="Times New Roman"/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 algn="l">
              <a:defRPr/>
            </a:pPr>
            <a:r>
              <a:rPr lang="en-US"/>
              <a:t>Revised</a:t>
            </a:r>
          </a:p>
          <a:p>
            <a:pPr algn="l">
              <a:defRPr/>
            </a:pPr>
            <a:r>
              <a:rPr lang="en-US"/>
              <a:t>02/2018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Drug Recognition Expert 7-Day School</a:t>
            </a:r>
          </a:p>
          <a:p>
            <a:pPr>
              <a:defRPr/>
            </a:pPr>
            <a:r>
              <a:rPr lang="en-US"/>
              <a:t>Overview of Signs and Symptoms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Session 22</a:t>
            </a:r>
          </a:p>
          <a:p>
            <a:pPr>
              <a:defRPr/>
            </a:pPr>
            <a:r>
              <a:rPr lang="en-US"/>
              <a:t>Page </a:t>
            </a:r>
            <a:fld id="{101BE019-55B5-4A57-85F8-5DD3E7F42520}" type="slidenum">
              <a:rPr lang="en-US" smtClean="0"/>
              <a:pPr>
                <a:defRPr/>
              </a:pPr>
              <a:t>4</a:t>
            </a:fld>
            <a:r>
              <a:rPr lang="en-US"/>
              <a:t> of 19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425428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003425" y="471488"/>
            <a:ext cx="3308350" cy="2481262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425886" y="3116455"/>
            <a:ext cx="6499170" cy="6044034"/>
          </a:xfrm>
        </p:spPr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endParaRPr lang="en-US" dirty="0">
              <a:effectLst/>
              <a:latin typeface="+mn-lt"/>
              <a:ea typeface="Calibri"/>
              <a:cs typeface="Times New Roman"/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 algn="l">
              <a:defRPr/>
            </a:pPr>
            <a:r>
              <a:rPr lang="en-US"/>
              <a:t>Revised</a:t>
            </a:r>
          </a:p>
          <a:p>
            <a:pPr algn="l">
              <a:defRPr/>
            </a:pPr>
            <a:r>
              <a:rPr lang="en-US"/>
              <a:t>02/2018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Drug Recognition Expert 7-Day School</a:t>
            </a:r>
          </a:p>
          <a:p>
            <a:pPr>
              <a:defRPr/>
            </a:pPr>
            <a:r>
              <a:rPr lang="en-US"/>
              <a:t>Overview of Signs and Symptoms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Session 22</a:t>
            </a:r>
          </a:p>
          <a:p>
            <a:pPr>
              <a:defRPr/>
            </a:pPr>
            <a:r>
              <a:rPr lang="en-US"/>
              <a:t>Page </a:t>
            </a:r>
            <a:fld id="{101BE019-55B5-4A57-85F8-5DD3E7F42520}" type="slidenum">
              <a:rPr lang="en-US" smtClean="0"/>
              <a:pPr>
                <a:defRPr/>
              </a:pPr>
              <a:t>5</a:t>
            </a:fld>
            <a:r>
              <a:rPr lang="en-US"/>
              <a:t> of 19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114550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003425" y="471488"/>
            <a:ext cx="3308350" cy="2481262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425886" y="3116455"/>
            <a:ext cx="6499170" cy="6044034"/>
          </a:xfrm>
        </p:spPr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endParaRPr lang="en-US" dirty="0">
              <a:latin typeface="+mn-lt"/>
              <a:ea typeface="Calibri"/>
              <a:cs typeface="Times New Roman"/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 algn="l">
              <a:defRPr/>
            </a:pPr>
            <a:r>
              <a:rPr lang="en-US"/>
              <a:t>Revised</a:t>
            </a:r>
          </a:p>
          <a:p>
            <a:pPr algn="l">
              <a:defRPr/>
            </a:pPr>
            <a:r>
              <a:rPr lang="en-US"/>
              <a:t>02/2018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Drug Recognition Expert 7-Day School</a:t>
            </a:r>
          </a:p>
          <a:p>
            <a:pPr>
              <a:defRPr/>
            </a:pPr>
            <a:r>
              <a:rPr lang="en-US"/>
              <a:t>Overview of Signs and Symptoms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Session 22</a:t>
            </a:r>
          </a:p>
          <a:p>
            <a:pPr>
              <a:defRPr/>
            </a:pPr>
            <a:r>
              <a:rPr lang="en-US"/>
              <a:t>Page </a:t>
            </a:r>
            <a:fld id="{101BE019-55B5-4A57-85F8-5DD3E7F42520}" type="slidenum">
              <a:rPr lang="en-US" smtClean="0"/>
              <a:pPr>
                <a:defRPr/>
              </a:pPr>
              <a:t>6</a:t>
            </a:fld>
            <a:r>
              <a:rPr lang="en-US"/>
              <a:t> of 19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623501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003425" y="471488"/>
            <a:ext cx="3308350" cy="2481262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438412" y="3116455"/>
            <a:ext cx="6486644" cy="6044034"/>
          </a:xfrm>
        </p:spPr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endParaRPr lang="en-US" dirty="0">
              <a:latin typeface="+mn-lt"/>
              <a:ea typeface="Calibri"/>
              <a:cs typeface="Times New Roman"/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 algn="l">
              <a:defRPr/>
            </a:pPr>
            <a:r>
              <a:rPr lang="en-US"/>
              <a:t>Revised</a:t>
            </a:r>
          </a:p>
          <a:p>
            <a:pPr algn="l">
              <a:defRPr/>
            </a:pPr>
            <a:r>
              <a:rPr lang="en-US"/>
              <a:t>02/2018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Drug Recognition Expert 7-Day School</a:t>
            </a:r>
          </a:p>
          <a:p>
            <a:pPr>
              <a:defRPr/>
            </a:pPr>
            <a:r>
              <a:rPr lang="en-US"/>
              <a:t>Overview of Signs and Symptoms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Session 22</a:t>
            </a:r>
          </a:p>
          <a:p>
            <a:pPr>
              <a:defRPr/>
            </a:pPr>
            <a:r>
              <a:rPr lang="en-US"/>
              <a:t>Page </a:t>
            </a:r>
            <a:fld id="{101BE019-55B5-4A57-85F8-5DD3E7F42520}" type="slidenum">
              <a:rPr lang="en-US" smtClean="0"/>
              <a:pPr>
                <a:defRPr/>
              </a:pPr>
              <a:t>7</a:t>
            </a:fld>
            <a:r>
              <a:rPr lang="en-US"/>
              <a:t> of 19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329099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413360" y="3116455"/>
            <a:ext cx="6511696" cy="6044034"/>
          </a:xfrm>
        </p:spPr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endParaRPr lang="en-US" dirty="0">
              <a:latin typeface="+mn-lt"/>
              <a:ea typeface="Calibri"/>
              <a:cs typeface="Times New Roman"/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 algn="l">
              <a:defRPr/>
            </a:pPr>
            <a:r>
              <a:rPr lang="en-US"/>
              <a:t>Revised</a:t>
            </a:r>
          </a:p>
          <a:p>
            <a:pPr algn="l">
              <a:defRPr/>
            </a:pPr>
            <a:r>
              <a:rPr lang="en-US"/>
              <a:t>02/2018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Drug Recognition Expert 7-Day School</a:t>
            </a:r>
          </a:p>
          <a:p>
            <a:pPr>
              <a:defRPr/>
            </a:pPr>
            <a:r>
              <a:rPr lang="en-US"/>
              <a:t>Overview of Signs and Symptoms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Session 22</a:t>
            </a:r>
          </a:p>
          <a:p>
            <a:pPr>
              <a:defRPr/>
            </a:pPr>
            <a:r>
              <a:rPr lang="en-US"/>
              <a:t>Page </a:t>
            </a:r>
            <a:fld id="{101BE019-55B5-4A57-85F8-5DD3E7F42520}" type="slidenum">
              <a:rPr lang="en-US" smtClean="0"/>
              <a:pPr>
                <a:defRPr/>
              </a:pPr>
              <a:t>8</a:t>
            </a:fld>
            <a:r>
              <a:rPr lang="en-US"/>
              <a:t> of 19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62427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5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6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7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13151" y="1862153"/>
            <a:ext cx="4872624" cy="1863748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4000" spc="-50" baseline="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315511" y="3856409"/>
            <a:ext cx="4869923" cy="754867"/>
          </a:xfrm>
        </p:spPr>
        <p:txBody>
          <a:bodyPr lIns="91440" rIns="91440">
            <a:normAutofit/>
          </a:bodyPr>
          <a:lstStyle>
            <a:lvl1pPr marL="0" indent="0" algn="ctr">
              <a:buNone/>
              <a:defRPr sz="2400" b="1" cap="none" spc="200" baseline="0">
                <a:solidFill>
                  <a:schemeClr val="accent3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556E2657-6E74-4A22-8C28-A8E0FE4F65D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373688" y="863600"/>
            <a:ext cx="3381375" cy="4735513"/>
          </a:xfrm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pic>
        <p:nvPicPr>
          <p:cNvPr id="12" name="Picture 2">
            <a:extLst>
              <a:ext uri="{FF2B5EF4-FFF2-40B4-BE49-F238E27FC236}">
                <a16:creationId xmlns:a16="http://schemas.microsoft.com/office/drawing/2014/main" id="{590C290B-620B-438F-A69E-3237A2D096F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74723" y="5505018"/>
            <a:ext cx="1109027" cy="10669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860C0653-83B5-493E-B36C-08E78B9D190A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0227" y="5729128"/>
            <a:ext cx="1136643" cy="759254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74994E47-CF5A-4529-9852-AFA765115EBE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50353" y="5913755"/>
            <a:ext cx="1658382" cy="390000"/>
          </a:xfrm>
          <a:prstGeom prst="rect">
            <a:avLst/>
          </a:prstGeom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F38AB4B-8C3C-40B1-B2E1-8B326641C7E6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1-</a:t>
            </a:r>
            <a:fld id="{DA88165B-7D3D-4EA8-A6DB-F48E3CEFC566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207943279"/>
      </p:ext>
    </p:extLst>
  </p:cSld>
  <p:clrMapOvr>
    <a:masterClrMapping/>
  </p:clrMapOvr>
  <p:hf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13150" y="1862153"/>
            <a:ext cx="8536487" cy="1863748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4000" spc="-5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315511" y="3856409"/>
            <a:ext cx="8534126" cy="754867"/>
          </a:xfrm>
        </p:spPr>
        <p:txBody>
          <a:bodyPr lIns="91440" rIns="91440">
            <a:normAutofit/>
          </a:bodyPr>
          <a:lstStyle>
            <a:lvl1pPr marL="0" indent="0" algn="ctr">
              <a:buNone/>
              <a:defRPr sz="2400" b="1" cap="none" spc="200" baseline="0">
                <a:solidFill>
                  <a:schemeClr val="accent3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dirty="0"/>
              <a:t>Click to edit master subtitle style</a:t>
            </a:r>
          </a:p>
        </p:txBody>
      </p:sp>
      <p:pic>
        <p:nvPicPr>
          <p:cNvPr id="12" name="Picture 2">
            <a:extLst>
              <a:ext uri="{FF2B5EF4-FFF2-40B4-BE49-F238E27FC236}">
                <a16:creationId xmlns:a16="http://schemas.microsoft.com/office/drawing/2014/main" id="{590C290B-620B-438F-A69E-3237A2D096F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16317" y="5416873"/>
            <a:ext cx="1109027" cy="10669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860C0653-83B5-493E-B36C-08E78B9D190A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61821" y="5640983"/>
            <a:ext cx="1136643" cy="759254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74994E47-CF5A-4529-9852-AFA765115EBE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91947" y="5825610"/>
            <a:ext cx="1658382" cy="390000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815753367"/>
      </p:ext>
    </p:extLst>
  </p:cSld>
  <p:clrMapOvr>
    <a:masterClrMapping/>
  </p:clrMapOvr>
  <p:hf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58434" y="2062570"/>
            <a:ext cx="4872624" cy="1863748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4000" spc="-5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060794" y="4056826"/>
            <a:ext cx="4869923" cy="754867"/>
          </a:xfrm>
        </p:spPr>
        <p:txBody>
          <a:bodyPr lIns="91440" rIns="91440">
            <a:normAutofit/>
          </a:bodyPr>
          <a:lstStyle>
            <a:lvl1pPr marL="0" indent="0" algn="ctr">
              <a:buNone/>
              <a:defRPr sz="2400" b="1" cap="none" spc="200" baseline="0">
                <a:solidFill>
                  <a:schemeClr val="accent3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556E2657-6E74-4A22-8C28-A8E0FE4F65D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259665" y="921000"/>
            <a:ext cx="3381375" cy="4735513"/>
          </a:xfrm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pic>
        <p:nvPicPr>
          <p:cNvPr id="12" name="Picture 2">
            <a:extLst>
              <a:ext uri="{FF2B5EF4-FFF2-40B4-BE49-F238E27FC236}">
                <a16:creationId xmlns:a16="http://schemas.microsoft.com/office/drawing/2014/main" id="{590C290B-620B-438F-A69E-3237A2D096F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4613" y="5292076"/>
            <a:ext cx="1109027" cy="10669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860C0653-83B5-493E-B36C-08E78B9D190A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70117" y="5516186"/>
            <a:ext cx="1136643" cy="759254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74994E47-CF5A-4529-9852-AFA765115EBE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00243" y="5700813"/>
            <a:ext cx="1658382" cy="390000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137701287"/>
      </p:ext>
    </p:extLst>
  </p:cSld>
  <p:clrMapOvr>
    <a:masterClrMapping/>
  </p:clrMapOvr>
  <p:hf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/>
              <a:t>1-</a:t>
            </a:r>
            <a:fld id="{1A9123A3-0271-4B8A-88D5-27E5ED04211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235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0" indent="0" algn="ctr">
              <a:buNone/>
              <a:defRPr/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1-</a:t>
            </a:r>
            <a:fld id="{DA88165B-7D3D-4EA8-A6DB-F48E3CEFC566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55310"/>
      </p:ext>
    </p:extLst>
  </p:cSld>
  <p:clrMapOvr>
    <a:masterClrMapping/>
  </p:clrMapOvr>
  <p:hf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1-</a:t>
            </a:r>
            <a:fld id="{5C12D4F4-8E4C-42F9-932B-9E81ADC6F5A0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8382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13150" y="1862153"/>
            <a:ext cx="8536487" cy="1863748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4000" spc="-5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315511" y="3856409"/>
            <a:ext cx="8534126" cy="754867"/>
          </a:xfrm>
        </p:spPr>
        <p:txBody>
          <a:bodyPr lIns="91440" rIns="91440">
            <a:normAutofit/>
          </a:bodyPr>
          <a:lstStyle>
            <a:lvl1pPr marL="0" indent="0" algn="ctr">
              <a:buNone/>
              <a:defRPr sz="2400" b="1" cap="none" spc="200" baseline="0">
                <a:solidFill>
                  <a:schemeClr val="accent3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1-</a:t>
            </a:r>
            <a:fld id="{DA88165B-7D3D-4EA8-A6DB-F48E3CEFC566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5996765"/>
      </p:ext>
    </p:extLst>
  </p:cSld>
  <p:clrMapOvr>
    <a:masterClrMapping/>
  </p:clrMapOvr>
  <p:hf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478076"/>
            <a:ext cx="77724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76400"/>
            <a:ext cx="3810000" cy="26622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0" y="1676400"/>
            <a:ext cx="3810000" cy="26622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1-</a:t>
            </a:r>
            <a:fld id="{DA88165B-7D3D-4EA8-A6DB-F48E3CEFC566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5126387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7"/>
          <p:cNvSpPr>
            <a:spLocks noGrp="1"/>
          </p:cNvSpPr>
          <p:nvPr>
            <p:ph sz="quarter" idx="1"/>
          </p:nvPr>
        </p:nvSpPr>
        <p:spPr>
          <a:xfrm>
            <a:off x="381000" y="1524000"/>
            <a:ext cx="8503920" cy="4572000"/>
          </a:xfrm>
          <a:prstGeom prst="rect">
            <a:avLst/>
          </a:prstGeom>
        </p:spPr>
        <p:txBody>
          <a:bodyPr/>
          <a:lstStyle>
            <a:lvl1pPr marL="290513" indent="-290513">
              <a:defRPr sz="2600" b="0"/>
            </a:lvl1pPr>
            <a:lvl2pPr>
              <a:defRPr sz="2400" b="0"/>
            </a:lvl2pPr>
            <a:lvl3pPr>
              <a:defRPr sz="2200" b="0"/>
            </a:lvl3pPr>
            <a:lvl4pPr>
              <a:defRPr b="0"/>
            </a:lvl4pPr>
            <a:lvl5pPr>
              <a:defRPr sz="1800" b="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304800" y="533400"/>
            <a:ext cx="8534400" cy="762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Slide Number Placeholder 2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 algn="r">
              <a:defRPr sz="1200" b="1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r>
              <a:rPr lang="en-US" dirty="0"/>
              <a:t>16-</a:t>
            </a:r>
            <a:fld id="{48490D8A-E447-4798-A1E7-B7F7E94DB0A1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9642272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ags" Target="../tags/tag2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6492240"/>
            <a:ext cx="9144000" cy="36576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9144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54480"/>
            <a:ext cx="8229600" cy="457200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425344" y="6483782"/>
            <a:ext cx="170829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 spc="300">
                <a:solidFill>
                  <a:srgbClr val="FFFFFF"/>
                </a:solidFill>
                <a:latin typeface="Arial Narrow" panose="020B0606020202030204" pitchFamily="34" charset="0"/>
              </a:defRPr>
            </a:lvl1pPr>
          </a:lstStyle>
          <a:p>
            <a:pPr>
              <a:defRPr/>
            </a:pPr>
            <a:r>
              <a:rPr lang="en-US"/>
              <a:t>1-</a:t>
            </a:r>
            <a:fld id="{DA88165B-7D3D-4EA8-A6DB-F48E3CEFC566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DF0293CF-47CF-4360-A4CF-A4A8D772425E}"/>
              </a:ext>
            </a:extLst>
          </p:cNvPr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258B5515-6603-4FF6-880A-DBCE1D8D5483}"/>
              </a:ext>
            </a:extLst>
          </p:cNvPr>
          <p:cNvSpPr txBox="1"/>
          <p:nvPr/>
        </p:nvSpPr>
        <p:spPr>
          <a:xfrm>
            <a:off x="72991" y="28991"/>
            <a:ext cx="833736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spc="300" dirty="0">
                <a:solidFill>
                  <a:schemeClr val="bg1"/>
                </a:solidFill>
                <a:latin typeface="Arial Narrow" panose="020B0606020202030204" pitchFamily="34" charset="0"/>
              </a:rPr>
              <a:t>Session 22: Overview of Signs and Symptoms</a:t>
            </a: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76665B67-E349-4B33-8920-891BD60CF59C}"/>
              </a:ext>
            </a:extLst>
          </p:cNvPr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747248" y="30480"/>
            <a:ext cx="222126" cy="27432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3FB025A2-6565-48F6-AC3E-BA7323E4550E}"/>
              </a:ext>
            </a:extLst>
          </p:cNvPr>
          <p:cNvSpPr txBox="1"/>
          <p:nvPr userDrawn="1"/>
        </p:nvSpPr>
        <p:spPr>
          <a:xfrm>
            <a:off x="0" y="6515325"/>
            <a:ext cx="170829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chemeClr val="bg1"/>
                </a:solidFill>
                <a:latin typeface="Arial Black" panose="020B0A04020102020204" pitchFamily="34" charset="0"/>
              </a:rPr>
              <a:t>DRE</a:t>
            </a:r>
          </a:p>
        </p:txBody>
      </p:sp>
    </p:spTree>
    <p:custDataLst>
      <p:tags r:id="rId11"/>
    </p:custDataLst>
    <p:extLst>
      <p:ext uri="{BB962C8B-B14F-4D97-AF65-F5344CB8AC3E}">
        <p14:creationId xmlns:p14="http://schemas.microsoft.com/office/powerpoint/2010/main" val="25327461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51" r:id="rId1"/>
    <p:sldLayoutId id="2147484352" r:id="rId2"/>
    <p:sldLayoutId id="2147484353" r:id="rId3"/>
    <p:sldLayoutId id="2147484354" r:id="rId4"/>
    <p:sldLayoutId id="2147484355" r:id="rId5"/>
    <p:sldLayoutId id="2147484357" r:id="rId6"/>
    <p:sldLayoutId id="2147484358" r:id="rId7"/>
    <p:sldLayoutId id="2147484360" r:id="rId8"/>
    <p:sldLayoutId id="2147484361" r:id="rId9"/>
  </p:sldLayoutIdLst>
  <p:hf hdr="0" ftr="0" dt="0"/>
  <p:txStyles>
    <p:titleStyle>
      <a:lvl1pPr algn="ctr" defTabSz="914400" rtl="0" eaLnBrk="1" latinLnBrk="0" hangingPunct="1">
        <a:lnSpc>
          <a:spcPct val="85000"/>
        </a:lnSpc>
        <a:spcBef>
          <a:spcPct val="0"/>
        </a:spcBef>
        <a:buNone/>
        <a:defRPr sz="4000" b="1" kern="1200" spc="-5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600" kern="1200">
          <a:solidFill>
            <a:schemeClr val="accent3"/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Tx/>
        <a:buFont typeface="Arial" panose="020B0604020202020204" pitchFamily="34" charset="0"/>
        <a:buChar char="•"/>
        <a:defRPr sz="2600" kern="1200">
          <a:solidFill>
            <a:schemeClr val="accent3"/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Tx/>
        <a:buFont typeface="Arial" panose="020B0604020202020204" pitchFamily="34" charset="0"/>
        <a:buChar char="–"/>
        <a:defRPr sz="2600" kern="1200">
          <a:solidFill>
            <a:schemeClr val="accent3"/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Tx/>
        <a:buFont typeface="Wingdings 2" panose="05020102010507070707" pitchFamily="18" charset="2"/>
        <a:buChar char="P"/>
        <a:defRPr sz="2600" kern="1200">
          <a:solidFill>
            <a:schemeClr val="accent3"/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26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7" Type="http://schemas.openxmlformats.org/officeDocument/2006/relationships/image" Target="../media/image6.png"/><Relationship Id="rId2" Type="http://schemas.openxmlformats.org/officeDocument/2006/relationships/slideLayout" Target="../slideLayouts/slideLayout9.xml"/><Relationship Id="rId1" Type="http://schemas.openxmlformats.org/officeDocument/2006/relationships/tags" Target="../tags/tag8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image" Target="../media/image5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9.xml"/><Relationship Id="rId1" Type="http://schemas.openxmlformats.org/officeDocument/2006/relationships/tags" Target="../tags/tag9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jpeg"/><Relationship Id="rId3" Type="http://schemas.openxmlformats.org/officeDocument/2006/relationships/notesSlide" Target="../notesSlides/notesSlide3.xml"/><Relationship Id="rId7" Type="http://schemas.openxmlformats.org/officeDocument/2006/relationships/image" Target="../media/image10.jpeg"/><Relationship Id="rId2" Type="http://schemas.openxmlformats.org/officeDocument/2006/relationships/slideLayout" Target="../slideLayouts/slideLayout9.xml"/><Relationship Id="rId1" Type="http://schemas.openxmlformats.org/officeDocument/2006/relationships/tags" Target="../tags/tag10.xml"/><Relationship Id="rId6" Type="http://schemas.openxmlformats.org/officeDocument/2006/relationships/image" Target="../media/image9.jpeg"/><Relationship Id="rId5" Type="http://schemas.openxmlformats.org/officeDocument/2006/relationships/image" Target="../media/image8.jpeg"/><Relationship Id="rId4" Type="http://schemas.openxmlformats.org/officeDocument/2006/relationships/image" Target="../media/image7.jpg"/><Relationship Id="rId9" Type="http://schemas.openxmlformats.org/officeDocument/2006/relationships/image" Target="../media/image12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jpeg"/><Relationship Id="rId3" Type="http://schemas.openxmlformats.org/officeDocument/2006/relationships/notesSlide" Target="../notesSlides/notesSlide4.xml"/><Relationship Id="rId7" Type="http://schemas.openxmlformats.org/officeDocument/2006/relationships/image" Target="../media/image14.jpeg"/><Relationship Id="rId2" Type="http://schemas.openxmlformats.org/officeDocument/2006/relationships/slideLayout" Target="../slideLayouts/slideLayout9.xml"/><Relationship Id="rId1" Type="http://schemas.openxmlformats.org/officeDocument/2006/relationships/tags" Target="../tags/tag11.xml"/><Relationship Id="rId6" Type="http://schemas.openxmlformats.org/officeDocument/2006/relationships/image" Target="../media/image8.jpeg"/><Relationship Id="rId5" Type="http://schemas.openxmlformats.org/officeDocument/2006/relationships/image" Target="../media/image13.jpg"/><Relationship Id="rId4" Type="http://schemas.openxmlformats.org/officeDocument/2006/relationships/image" Target="../media/image7.jpg"/><Relationship Id="rId9" Type="http://schemas.openxmlformats.org/officeDocument/2006/relationships/image" Target="../media/image16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9.xml"/><Relationship Id="rId1" Type="http://schemas.openxmlformats.org/officeDocument/2006/relationships/tags" Target="../tags/tag12.xml"/><Relationship Id="rId6" Type="http://schemas.openxmlformats.org/officeDocument/2006/relationships/image" Target="../media/image11.jpeg"/><Relationship Id="rId5" Type="http://schemas.openxmlformats.org/officeDocument/2006/relationships/image" Target="../media/image10.jpeg"/><Relationship Id="rId4" Type="http://schemas.openxmlformats.org/officeDocument/2006/relationships/image" Target="../media/image9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9.xml"/><Relationship Id="rId1" Type="http://schemas.openxmlformats.org/officeDocument/2006/relationships/tags" Target="../tags/tag13.xml"/><Relationship Id="rId4" Type="http://schemas.openxmlformats.org/officeDocument/2006/relationships/image" Target="../media/image1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9.xml"/><Relationship Id="rId1" Type="http://schemas.openxmlformats.org/officeDocument/2006/relationships/tags" Target="../tags/tag1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 txBox="1">
            <a:spLocks/>
          </p:cNvSpPr>
          <p:nvPr/>
        </p:nvSpPr>
        <p:spPr bwMode="auto">
          <a:xfrm>
            <a:off x="1244600" y="1838421"/>
            <a:ext cx="3556000" cy="85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56AC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56AC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56AC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56AC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56AC"/>
                </a:solidFill>
                <a:latin typeface="Arial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1200" b="1">
                <a:solidFill>
                  <a:srgbClr val="003D7D"/>
                </a:solidFill>
                <a:latin typeface="Arial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1200" b="1">
                <a:solidFill>
                  <a:srgbClr val="003D7D"/>
                </a:solidFill>
                <a:latin typeface="Arial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1200" b="1">
                <a:solidFill>
                  <a:srgbClr val="003D7D"/>
                </a:solidFill>
                <a:latin typeface="Arial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1200" b="1">
                <a:solidFill>
                  <a:srgbClr val="003D7D"/>
                </a:solidFill>
                <a:latin typeface="Arial" charset="0"/>
              </a:defRPr>
            </a:lvl9pPr>
          </a:lstStyle>
          <a:p>
            <a:pPr algn="r"/>
            <a:r>
              <a:rPr lang="en-US" altLang="en-US" kern="0" dirty="0"/>
              <a:t>Session 22 </a:t>
            </a:r>
          </a:p>
        </p:txBody>
      </p:sp>
      <p:sp>
        <p:nvSpPr>
          <p:cNvPr id="6" name="Subtitle 2"/>
          <p:cNvSpPr txBox="1">
            <a:spLocks/>
          </p:cNvSpPr>
          <p:nvPr/>
        </p:nvSpPr>
        <p:spPr bwMode="auto">
          <a:xfrm>
            <a:off x="168275" y="2838450"/>
            <a:ext cx="4718050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>
              <a:defRPr/>
            </a:pPr>
            <a:r>
              <a:rPr lang="en-US" sz="3200" b="1" dirty="0">
                <a:solidFill>
                  <a:schemeClr val="accent3"/>
                </a:solidFill>
                <a:latin typeface="+mj-lt"/>
                <a:cs typeface="+mn-cs"/>
              </a:rPr>
              <a:t>Overview of </a:t>
            </a:r>
            <a:br>
              <a:rPr lang="en-US" sz="3200" b="1" dirty="0">
                <a:solidFill>
                  <a:schemeClr val="accent3"/>
                </a:solidFill>
                <a:latin typeface="+mj-lt"/>
                <a:cs typeface="+mn-cs"/>
              </a:rPr>
            </a:br>
            <a:r>
              <a:rPr lang="en-US" sz="3200" b="1" dirty="0">
                <a:solidFill>
                  <a:schemeClr val="accent3"/>
                </a:solidFill>
                <a:latin typeface="+mj-lt"/>
                <a:cs typeface="+mn-cs"/>
              </a:rPr>
              <a:t>Signs and Symptoms</a:t>
            </a:r>
          </a:p>
        </p:txBody>
      </p:sp>
      <p:pic>
        <p:nvPicPr>
          <p:cNvPr id="7" name="Picture 4" descr="balan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428" t="4601" r="31000" b="3799"/>
          <a:stretch>
            <a:fillRect/>
          </a:stretch>
        </p:blipFill>
        <p:spPr bwMode="auto">
          <a:xfrm>
            <a:off x="5276850" y="1119188"/>
            <a:ext cx="2376488" cy="4252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9" name="Group 8">
            <a:extLst>
              <a:ext uri="{FF2B5EF4-FFF2-40B4-BE49-F238E27FC236}">
                <a16:creationId xmlns:a16="http://schemas.microsoft.com/office/drawing/2014/main" id="{2FAACD24-8C5E-4E5F-8BB7-C08101A07337}"/>
              </a:ext>
            </a:extLst>
          </p:cNvPr>
          <p:cNvGrpSpPr/>
          <p:nvPr/>
        </p:nvGrpSpPr>
        <p:grpSpPr>
          <a:xfrm>
            <a:off x="2461085" y="5380755"/>
            <a:ext cx="4221830" cy="1066909"/>
            <a:chOff x="4826437" y="5380755"/>
            <a:chExt cx="4221830" cy="1066909"/>
          </a:xfrm>
        </p:grpSpPr>
        <p:pic>
          <p:nvPicPr>
            <p:cNvPr id="10" name="Picture 2">
              <a:extLst>
                <a:ext uri="{FF2B5EF4-FFF2-40B4-BE49-F238E27FC236}">
                  <a16:creationId xmlns:a16="http://schemas.microsoft.com/office/drawing/2014/main" id="{ABA4DB25-8482-41F8-BBEE-C19803CB6678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386212" y="5380755"/>
              <a:ext cx="1109027" cy="106690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11" name="Picture 10">
              <a:extLst>
                <a:ext uri="{FF2B5EF4-FFF2-40B4-BE49-F238E27FC236}">
                  <a16:creationId xmlns:a16="http://schemas.microsoft.com/office/drawing/2014/main" id="{66399505-7998-4FF1-A55F-B458407F7C5B}"/>
                </a:ext>
              </a:extLst>
            </p:cNvPr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911624" y="5534582"/>
              <a:ext cx="1136643" cy="759254"/>
            </a:xfrm>
            <a:prstGeom prst="rect">
              <a:avLst/>
            </a:prstGeom>
          </p:spPr>
        </p:pic>
        <p:pic>
          <p:nvPicPr>
            <p:cNvPr id="14" name="Picture 13">
              <a:extLst>
                <a:ext uri="{FF2B5EF4-FFF2-40B4-BE49-F238E27FC236}">
                  <a16:creationId xmlns:a16="http://schemas.microsoft.com/office/drawing/2014/main" id="{6B387A36-2160-4F0D-82C9-21D329AB0214}"/>
                </a:ext>
              </a:extLst>
            </p:cNvPr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4826437" y="5685609"/>
              <a:ext cx="1143390" cy="457200"/>
            </a:xfrm>
            <a:prstGeom prst="rect">
              <a:avLst/>
            </a:prstGeom>
          </p:spPr>
        </p:pic>
      </p:grpSp>
    </p:spTree>
    <p:custDataLst>
      <p:tags r:id="rId1"/>
    </p:custDataLst>
    <p:extLst>
      <p:ext uri="{BB962C8B-B14F-4D97-AF65-F5344CB8AC3E}">
        <p14:creationId xmlns:p14="http://schemas.microsoft.com/office/powerpoint/2010/main" val="7670474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573088" lvl="1" indent="-373063">
              <a:lnSpc>
                <a:spcPct val="100000"/>
              </a:lnSpc>
              <a:spcAft>
                <a:spcPts val="1200"/>
              </a:spcAft>
            </a:pPr>
            <a:r>
              <a:rPr lang="en-US" altLang="en-US" dirty="0"/>
              <a:t>Describe possible effects that may be observed in each indicator of drug impairment</a:t>
            </a:r>
          </a:p>
          <a:p>
            <a:pPr marL="573088" lvl="1" indent="-373063">
              <a:lnSpc>
                <a:spcPct val="100000"/>
              </a:lnSpc>
              <a:spcAft>
                <a:spcPts val="1200"/>
              </a:spcAft>
            </a:pPr>
            <a:r>
              <a:rPr lang="en-US" altLang="en-US" dirty="0"/>
              <a:t>Identify effects most likely to be observed with subjects under the influence of each drug category</a:t>
            </a:r>
          </a:p>
        </p:txBody>
      </p:sp>
      <p:sp>
        <p:nvSpPr>
          <p:cNvPr id="6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Learning Objectives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sz="1400" b="0" dirty="0"/>
              <a:t>22-</a:t>
            </a:r>
            <a:fld id="{02602D1E-541A-44AB-B63B-5D4258D902A3}" type="slidenum">
              <a:rPr lang="en-US" sz="1400" b="0" smtClean="0"/>
              <a:pPr/>
              <a:t>2</a:t>
            </a:fld>
            <a:endParaRPr lang="en-US" sz="1400" b="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0024018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3"/>
          <p:cNvSpPr>
            <a:spLocks noGrp="1"/>
          </p:cNvSpPr>
          <p:nvPr>
            <p:ph type="title"/>
          </p:nvPr>
        </p:nvSpPr>
        <p:spPr>
          <a:xfrm>
            <a:off x="128015" y="478300"/>
            <a:ext cx="8841359" cy="1195754"/>
          </a:xfrm>
        </p:spPr>
        <p:txBody>
          <a:bodyPr/>
          <a:lstStyle/>
          <a:p>
            <a:r>
              <a:rPr lang="en-US" altLang="en-US" dirty="0">
                <a:ea typeface="Calibri" pitchFamily="34" charset="0"/>
                <a:cs typeface="Arial" charset="0"/>
              </a:rPr>
              <a:t>Major Indicators of </a:t>
            </a:r>
            <a:br>
              <a:rPr lang="en-US" altLang="en-US" sz="2600" b="0" dirty="0">
                <a:solidFill>
                  <a:srgbClr val="002060"/>
                </a:solidFill>
                <a:latin typeface="+mn-lt"/>
                <a:ea typeface="+mn-ea"/>
                <a:cs typeface="+mn-cs"/>
              </a:rPr>
            </a:br>
            <a:r>
              <a:rPr lang="en-US" altLang="en-US" dirty="0">
                <a:ea typeface="Calibri" pitchFamily="34" charset="0"/>
                <a:cs typeface="Arial" charset="0"/>
              </a:rPr>
              <a:t>Drug Impairment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D0F394B6-BFC1-417F-BCB3-A247DB39D63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8884" y="1856609"/>
            <a:ext cx="2703304" cy="1793722"/>
          </a:xfrm>
          <a:prstGeom prst="rect">
            <a:avLst/>
          </a:prstGeom>
        </p:spPr>
      </p:pic>
      <p:pic>
        <p:nvPicPr>
          <p:cNvPr id="4" name="Picture 2" descr="C:\Users\Pam.Mccaskill\AppData\Local\Microsoft\Windows\Temporary Internet Files\Content.IE5\U41L2X2S\crosseyed[1].jpg">
            <a:extLst>
              <a:ext uri="{FF2B5EF4-FFF2-40B4-BE49-F238E27FC236}">
                <a16:creationId xmlns:a16="http://schemas.microsoft.com/office/drawing/2014/main" id="{7DCD708E-762C-4333-BA20-A413DCAB023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2708" y="4136988"/>
            <a:ext cx="1900663" cy="20640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2" descr="C:\Users\Pam.Mccaskill\AppData\Local\Microsoft\Windows\Temporary Internet Files\Content.IE5\O9W0042Y\TCM_diagnosis[1].jpg">
            <a:extLst>
              <a:ext uri="{FF2B5EF4-FFF2-40B4-BE49-F238E27FC236}">
                <a16:creationId xmlns:a16="http://schemas.microsoft.com/office/drawing/2014/main" id="{6775F998-B9FF-458F-915C-7D6CC6DE104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25555" y="2940498"/>
            <a:ext cx="1892887" cy="14196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3" descr="C:\Users\Pam.Mccaskill\AppData\Local\Microsoft\Windows\Temporary Internet Files\Content.IE5\F2DFTLSH\hoher-blutdruck-gesunde-ernährung-diät[1].jpg">
            <a:extLst>
              <a:ext uri="{FF2B5EF4-FFF2-40B4-BE49-F238E27FC236}">
                <a16:creationId xmlns:a16="http://schemas.microsoft.com/office/drawing/2014/main" id="{C94A9CA3-DB87-4546-82FE-B997EBFB53D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19913" y="1600320"/>
            <a:ext cx="2813146" cy="18807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" name="Picture 4" descr="C:\Users\Pam.Mccaskill\AppData\Local\Microsoft\Windows\Temporary Internet Files\Content.IE5\8C2SNN6R\taking-temperature[1].jpg">
            <a:extLst>
              <a:ext uri="{FF2B5EF4-FFF2-40B4-BE49-F238E27FC236}">
                <a16:creationId xmlns:a16="http://schemas.microsoft.com/office/drawing/2014/main" id="{97D9F55E-A6C4-4297-B881-D05CE52BFD9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33310" y="4136988"/>
            <a:ext cx="2217982" cy="14803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" name="Picture 2" descr="https://lh3.googleusercontent.com/sFy2D9NgtofZlapndbMTSdJgyvCwoMxdKAOBFrIzaHnjN0uN0NZ0Ya4KYVqrs1IfxH57M42H99kcWDAbSpGLQyVQqRXUeCCuKDYYuGeilIt0HCvveVn1nnu4-JhS0RlDPA">
            <a:extLst>
              <a:ext uri="{FF2B5EF4-FFF2-40B4-BE49-F238E27FC236}">
                <a16:creationId xmlns:a16="http://schemas.microsoft.com/office/drawing/2014/main" id="{44AAEA44-F62C-4851-A33C-025C9AAA6AE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65426" y="4877141"/>
            <a:ext cx="2813147" cy="14803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z="1400" b="0" dirty="0"/>
              <a:t>22-</a:t>
            </a:r>
            <a:fld id="{02602D1E-541A-44AB-B63B-5D4258D902A3}" type="slidenum">
              <a:rPr lang="en-US" sz="1400" b="0" smtClean="0"/>
              <a:pPr>
                <a:defRPr/>
              </a:pPr>
              <a:t>3</a:t>
            </a:fld>
            <a:endParaRPr lang="en-US" sz="1400" b="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2779339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3"/>
          <p:cNvSpPr>
            <a:spLocks noGrp="1"/>
          </p:cNvSpPr>
          <p:nvPr>
            <p:ph type="title"/>
          </p:nvPr>
        </p:nvSpPr>
        <p:spPr>
          <a:xfrm>
            <a:off x="506185" y="533399"/>
            <a:ext cx="8196944" cy="1144429"/>
          </a:xfrm>
        </p:spPr>
        <p:txBody>
          <a:bodyPr>
            <a:normAutofit fontScale="90000"/>
          </a:bodyPr>
          <a:lstStyle/>
          <a:p>
            <a:br>
              <a:rPr lang="en-US" altLang="en-US" dirty="0"/>
            </a:br>
            <a:r>
              <a:rPr lang="en-US" altLang="en-US" dirty="0">
                <a:ea typeface="Calibri" pitchFamily="34" charset="0"/>
                <a:cs typeface="Arial" charset="0"/>
              </a:rPr>
              <a:t>Eye Signs</a:t>
            </a:r>
            <a:br>
              <a:rPr lang="en-US" altLang="en-US" dirty="0">
                <a:ea typeface="Calibri" pitchFamily="34" charset="0"/>
                <a:cs typeface="Arial" charset="0"/>
              </a:rPr>
            </a:br>
            <a:endParaRPr lang="en-US" altLang="en-US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6861" y="1574005"/>
            <a:ext cx="3101258" cy="2057776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97813" y="1587072"/>
            <a:ext cx="2726278" cy="2044709"/>
          </a:xfrm>
          <a:prstGeom prst="rect">
            <a:avLst/>
          </a:prstGeom>
        </p:spPr>
      </p:pic>
      <p:pic>
        <p:nvPicPr>
          <p:cNvPr id="9" name="Picture 2" descr="C:\Users\Pam.Mccaskill\AppData\Local\Microsoft\Windows\Temporary Internet Files\Content.IE5\U41L2X2S\crosseyed[1].jp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23785" y="1587072"/>
            <a:ext cx="1900663" cy="20640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3" descr="C:\Users\Pam.Mccaskill\AppData\Local\Microsoft\Windows\Temporary Internet Files\Content.IE5\MZV7RO0R\4615010050_501cd07bcc[1].jp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1" y="3760713"/>
            <a:ext cx="2358243" cy="23110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2" descr="C:\Users\Pam.Mccaskill\AppData\Local\Microsoft\Windows\Temporary Internet Files\Content.IE5\F2DFTLSH\DSC_2331[1].jpg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3796" y="3770192"/>
            <a:ext cx="3460652" cy="2292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4" descr="C:\Users\Pam.Mccaskill\AppData\Local\Microsoft\Windows\Temporary Internet Files\Content.IE5\F2DFTLSH\300px-Mydriase_prononcée_2006[1].jpg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21338" y="4072692"/>
            <a:ext cx="2376224" cy="16871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z="1400" b="0" dirty="0"/>
              <a:t>22-</a:t>
            </a:r>
            <a:fld id="{02602D1E-541A-44AB-B63B-5D4258D902A3}" type="slidenum">
              <a:rPr lang="en-US" sz="1400" b="0" smtClean="0"/>
              <a:pPr>
                <a:defRPr/>
              </a:pPr>
              <a:t>4</a:t>
            </a:fld>
            <a:endParaRPr lang="en-US" b="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0825449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3"/>
          <p:cNvSpPr>
            <a:spLocks noGrp="1"/>
          </p:cNvSpPr>
          <p:nvPr>
            <p:ph type="title"/>
          </p:nvPr>
        </p:nvSpPr>
        <p:spPr>
          <a:xfrm>
            <a:off x="410838" y="533399"/>
            <a:ext cx="8237539" cy="1228173"/>
          </a:xfrm>
        </p:spPr>
        <p:txBody>
          <a:bodyPr>
            <a:normAutofit fontScale="90000"/>
          </a:bodyPr>
          <a:lstStyle/>
          <a:p>
            <a:br>
              <a:rPr lang="en-US" altLang="en-US" dirty="0"/>
            </a:br>
            <a:r>
              <a:rPr lang="en-US" altLang="en-US" dirty="0">
                <a:ea typeface="Calibri" pitchFamily="34" charset="0"/>
                <a:cs typeface="Arial" charset="0"/>
              </a:rPr>
              <a:t>Vital Signs</a:t>
            </a:r>
            <a:br>
              <a:rPr lang="en-US" altLang="en-US" dirty="0">
                <a:ea typeface="Calibri" pitchFamily="34" charset="0"/>
                <a:cs typeface="Arial" charset="0"/>
              </a:rPr>
            </a:br>
            <a:endParaRPr lang="en-US" altLang="en-US" dirty="0"/>
          </a:p>
        </p:txBody>
      </p:sp>
      <p:sp>
        <p:nvSpPr>
          <p:cNvPr id="7" name="Content Placeholder 1"/>
          <p:cNvSpPr>
            <a:spLocks noGrp="1"/>
          </p:cNvSpPr>
          <p:nvPr>
            <p:ph sz="quarter" idx="1"/>
          </p:nvPr>
        </p:nvSpPr>
        <p:spPr>
          <a:xfrm>
            <a:off x="410838" y="1807165"/>
            <a:ext cx="8237539" cy="3160123"/>
          </a:xfrm>
        </p:spPr>
        <p:txBody>
          <a:bodyPr/>
          <a:lstStyle/>
          <a:p>
            <a:pPr marL="0" indent="0">
              <a:spcBef>
                <a:spcPts val="1200"/>
              </a:spcBef>
              <a:spcAft>
                <a:spcPts val="0"/>
              </a:spcAft>
              <a:buFontTx/>
              <a:buNone/>
              <a:defRPr/>
            </a:pPr>
            <a:r>
              <a:rPr lang="en-US" b="1" dirty="0">
                <a:ea typeface="Calibri" pitchFamily="34" charset="0"/>
                <a:cs typeface="Arial" charset="0"/>
              </a:rPr>
              <a:t>Pulse Rate, or Blood Pressure, or Body Temperature could be:</a:t>
            </a:r>
          </a:p>
          <a:p>
            <a:pPr marL="514350" indent="-285750">
              <a:spcBef>
                <a:spcPts val="1200"/>
              </a:spcBef>
              <a:spcAft>
                <a:spcPts val="0"/>
              </a:spcAft>
              <a:buClrTx/>
              <a:buFont typeface="Arial" pitchFamily="34" charset="0"/>
              <a:buChar char="•"/>
              <a:defRPr/>
            </a:pPr>
            <a:r>
              <a:rPr lang="en-US" dirty="0">
                <a:ea typeface="Calibri" pitchFamily="34" charset="0"/>
                <a:cs typeface="Arial" charset="0"/>
              </a:rPr>
              <a:t>Normal</a:t>
            </a:r>
          </a:p>
          <a:p>
            <a:pPr marL="514350" indent="-285750">
              <a:spcBef>
                <a:spcPts val="1200"/>
              </a:spcBef>
              <a:spcAft>
                <a:spcPts val="0"/>
              </a:spcAft>
              <a:buClrTx/>
              <a:buFont typeface="Arial" pitchFamily="34" charset="0"/>
              <a:buChar char="•"/>
              <a:defRPr/>
            </a:pPr>
            <a:r>
              <a:rPr lang="en-US" dirty="0">
                <a:ea typeface="Calibri" pitchFamily="34" charset="0"/>
                <a:cs typeface="Arial" charset="0"/>
              </a:rPr>
              <a:t>Up</a:t>
            </a:r>
          </a:p>
          <a:p>
            <a:pPr marL="514350" indent="-285750">
              <a:spcBef>
                <a:spcPts val="1200"/>
              </a:spcBef>
              <a:spcAft>
                <a:spcPts val="0"/>
              </a:spcAft>
              <a:buClrTx/>
              <a:buFont typeface="Arial" pitchFamily="34" charset="0"/>
              <a:buChar char="•"/>
              <a:defRPr/>
            </a:pPr>
            <a:r>
              <a:rPr lang="en-US" dirty="0">
                <a:ea typeface="Calibri" pitchFamily="34" charset="0"/>
                <a:cs typeface="Arial" charset="0"/>
              </a:rPr>
              <a:t>Down</a:t>
            </a:r>
          </a:p>
          <a:p>
            <a:pPr marL="0" indent="0">
              <a:spcBef>
                <a:spcPts val="1200"/>
              </a:spcBef>
              <a:spcAft>
                <a:spcPts val="0"/>
              </a:spcAft>
              <a:buFontTx/>
              <a:buNone/>
              <a:defRPr/>
            </a:pPr>
            <a:endParaRPr lang="en-US" dirty="0">
              <a:solidFill>
                <a:srgbClr val="002060"/>
              </a:solidFill>
              <a:ea typeface="Calibri" pitchFamily="34" charset="0"/>
              <a:cs typeface="Arial" charset="0"/>
            </a:endParaRPr>
          </a:p>
          <a:p>
            <a:pPr marL="0" indent="0">
              <a:spcBef>
                <a:spcPts val="1200"/>
              </a:spcBef>
              <a:spcAft>
                <a:spcPts val="0"/>
              </a:spcAft>
              <a:buFontTx/>
              <a:buNone/>
              <a:defRPr/>
            </a:pPr>
            <a:endParaRPr lang="en-US" dirty="0">
              <a:solidFill>
                <a:srgbClr val="002060"/>
              </a:solidFill>
            </a:endParaRPr>
          </a:p>
        </p:txBody>
      </p:sp>
      <p:pic>
        <p:nvPicPr>
          <p:cNvPr id="4098" name="Picture 2" descr="C:\Users\Pam.Mccaskill\AppData\Local\Microsoft\Windows\Temporary Internet Files\Content.IE5\O9W0042Y\TCM_diagnosis[1]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19971" y="2919632"/>
            <a:ext cx="1892887" cy="14196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099" name="Picture 3" descr="C:\Users\Pam.Mccaskill\AppData\Local\Microsoft\Windows\Temporary Internet Files\Content.IE5\F2DFTLSH\hoher-blutdruck-gesunde-ernährung-diät[1]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70805" y="3398902"/>
            <a:ext cx="2813146" cy="18807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0" name="Picture 4" descr="C:\Users\Pam.Mccaskill\AppData\Local\Microsoft\Windows\Temporary Internet Files\Content.IE5\8C2SNN6R\taking-temperature[1].jp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19971" y="4851062"/>
            <a:ext cx="1840206" cy="12281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z="1400" b="0" dirty="0"/>
              <a:t>22-</a:t>
            </a:r>
            <a:fld id="{02602D1E-541A-44AB-B63B-5D4258D902A3}" type="slidenum">
              <a:rPr lang="en-US" sz="1400" b="0" smtClean="0"/>
              <a:pPr>
                <a:defRPr/>
              </a:pPr>
              <a:t>5</a:t>
            </a:fld>
            <a:endParaRPr lang="en-US" sz="1400" b="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2360986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3"/>
          <p:cNvSpPr>
            <a:spLocks noGrp="1"/>
          </p:cNvSpPr>
          <p:nvPr>
            <p:ph type="title"/>
          </p:nvPr>
        </p:nvSpPr>
        <p:spPr>
          <a:xfrm>
            <a:off x="478302" y="533399"/>
            <a:ext cx="8167780" cy="1224475"/>
          </a:xfrm>
        </p:spPr>
        <p:txBody>
          <a:bodyPr>
            <a:normAutofit fontScale="90000"/>
          </a:bodyPr>
          <a:lstStyle/>
          <a:p>
            <a:br>
              <a:rPr lang="en-US" altLang="en-US" dirty="0"/>
            </a:br>
            <a:r>
              <a:rPr lang="en-US" altLang="en-US" dirty="0">
                <a:ea typeface="Calibri" pitchFamily="34" charset="0"/>
                <a:cs typeface="Arial" charset="0"/>
              </a:rPr>
              <a:t>Muscle Tone</a:t>
            </a:r>
            <a:br>
              <a:rPr lang="en-US" altLang="en-US" dirty="0">
                <a:ea typeface="Calibri" pitchFamily="34" charset="0"/>
                <a:cs typeface="Arial" charset="0"/>
              </a:rPr>
            </a:br>
            <a:endParaRPr lang="en-US" altLang="en-US" dirty="0"/>
          </a:p>
        </p:txBody>
      </p:sp>
      <p:sp>
        <p:nvSpPr>
          <p:cNvPr id="7" name="Content Placeholder 1"/>
          <p:cNvSpPr>
            <a:spLocks noGrp="1"/>
          </p:cNvSpPr>
          <p:nvPr>
            <p:ph sz="quarter" idx="1"/>
          </p:nvPr>
        </p:nvSpPr>
        <p:spPr>
          <a:xfrm>
            <a:off x="478302" y="1809107"/>
            <a:ext cx="8167780" cy="3041027"/>
          </a:xfrm>
        </p:spPr>
        <p:txBody>
          <a:bodyPr/>
          <a:lstStyle/>
          <a:p>
            <a:pPr marL="514350" indent="-285750">
              <a:spcAft>
                <a:spcPts val="0"/>
              </a:spcAft>
              <a:buClrTx/>
              <a:buFont typeface="Arial" pitchFamily="34" charset="0"/>
              <a:buChar char="•"/>
              <a:defRPr/>
            </a:pPr>
            <a:r>
              <a:rPr lang="en-US" dirty="0">
                <a:ea typeface="Calibri" pitchFamily="34" charset="0"/>
                <a:cs typeface="Arial" charset="0"/>
              </a:rPr>
              <a:t>Normal</a:t>
            </a:r>
          </a:p>
          <a:p>
            <a:pPr marL="514350" indent="-285750">
              <a:spcAft>
                <a:spcPts val="0"/>
              </a:spcAft>
              <a:buClrTx/>
              <a:buFont typeface="Arial" pitchFamily="34" charset="0"/>
              <a:buChar char="•"/>
              <a:defRPr/>
            </a:pPr>
            <a:r>
              <a:rPr lang="en-US" dirty="0">
                <a:ea typeface="Calibri" pitchFamily="34" charset="0"/>
                <a:cs typeface="Arial" charset="0"/>
              </a:rPr>
              <a:t>Flaccid</a:t>
            </a:r>
          </a:p>
          <a:p>
            <a:pPr marL="514350" indent="-285750">
              <a:spcAft>
                <a:spcPts val="0"/>
              </a:spcAft>
              <a:buClrTx/>
              <a:buFont typeface="Arial" pitchFamily="34" charset="0"/>
              <a:buChar char="•"/>
              <a:defRPr/>
            </a:pPr>
            <a:r>
              <a:rPr lang="en-US" dirty="0">
                <a:ea typeface="Calibri" pitchFamily="34" charset="0"/>
                <a:cs typeface="Arial" charset="0"/>
              </a:rPr>
              <a:t>Rigid</a:t>
            </a:r>
          </a:p>
        </p:txBody>
      </p:sp>
      <p:pic>
        <p:nvPicPr>
          <p:cNvPr id="1026" name="Picture 2" descr="https://lh3.googleusercontent.com/sFy2D9NgtofZlapndbMTSdJgyvCwoMxdKAOBFrIzaHnjN0uN0NZ0Ya4KYVqrs1IfxH57M42H99kcWDAbSpGLQyVQqRXUeCCuKDYYuGeilIt0HCvveVn1nnu4-JhS0RlDPA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78175" y="2877816"/>
            <a:ext cx="4724400" cy="2486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z="1400" b="0" dirty="0"/>
              <a:t>22-</a:t>
            </a:r>
            <a:fld id="{02602D1E-541A-44AB-B63B-5D4258D902A3}" type="slidenum">
              <a:rPr lang="en-US" sz="1400" b="0" smtClean="0"/>
              <a:pPr>
                <a:defRPr/>
              </a:pPr>
              <a:t>6</a:t>
            </a:fld>
            <a:endParaRPr lang="en-US" sz="1400" b="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822587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3">
            <a:extLst>
              <a:ext uri="{FF2B5EF4-FFF2-40B4-BE49-F238E27FC236}">
                <a16:creationId xmlns:a16="http://schemas.microsoft.com/office/drawing/2014/main" id="{DD6CB69E-3F51-4F60-BCC2-F4350D2E5A5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87669524"/>
              </p:ext>
            </p:extLst>
          </p:nvPr>
        </p:nvGraphicFramePr>
        <p:xfrm>
          <a:off x="265078" y="507313"/>
          <a:ext cx="8613843" cy="5833553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1436504">
                  <a:extLst>
                    <a:ext uri="{9D8B030D-6E8A-4147-A177-3AD203B41FA5}">
                      <a16:colId xmlns:a16="http://schemas.microsoft.com/office/drawing/2014/main" val="1890493118"/>
                    </a:ext>
                  </a:extLst>
                </a:gridCol>
                <a:gridCol w="980318">
                  <a:extLst>
                    <a:ext uri="{9D8B030D-6E8A-4147-A177-3AD203B41FA5}">
                      <a16:colId xmlns:a16="http://schemas.microsoft.com/office/drawing/2014/main" val="1224866479"/>
                    </a:ext>
                  </a:extLst>
                </a:gridCol>
                <a:gridCol w="795901">
                  <a:extLst>
                    <a:ext uri="{9D8B030D-6E8A-4147-A177-3AD203B41FA5}">
                      <a16:colId xmlns:a16="http://schemas.microsoft.com/office/drawing/2014/main" val="3264199174"/>
                    </a:ext>
                  </a:extLst>
                </a:gridCol>
                <a:gridCol w="854138">
                  <a:extLst>
                    <a:ext uri="{9D8B030D-6E8A-4147-A177-3AD203B41FA5}">
                      <a16:colId xmlns:a16="http://schemas.microsoft.com/office/drawing/2014/main" val="400566338"/>
                    </a:ext>
                  </a:extLst>
                </a:gridCol>
                <a:gridCol w="1232677">
                  <a:extLst>
                    <a:ext uri="{9D8B030D-6E8A-4147-A177-3AD203B41FA5}">
                      <a16:colId xmlns:a16="http://schemas.microsoft.com/office/drawing/2014/main" val="1034102747"/>
                    </a:ext>
                  </a:extLst>
                </a:gridCol>
                <a:gridCol w="1213264">
                  <a:extLst>
                    <a:ext uri="{9D8B030D-6E8A-4147-A177-3AD203B41FA5}">
                      <a16:colId xmlns:a16="http://schemas.microsoft.com/office/drawing/2014/main" val="1720620223"/>
                    </a:ext>
                  </a:extLst>
                </a:gridCol>
                <a:gridCol w="1035861">
                  <a:extLst>
                    <a:ext uri="{9D8B030D-6E8A-4147-A177-3AD203B41FA5}">
                      <a16:colId xmlns:a16="http://schemas.microsoft.com/office/drawing/2014/main" val="2791657804"/>
                    </a:ext>
                  </a:extLst>
                </a:gridCol>
                <a:gridCol w="1065180">
                  <a:extLst>
                    <a:ext uri="{9D8B030D-6E8A-4147-A177-3AD203B41FA5}">
                      <a16:colId xmlns:a16="http://schemas.microsoft.com/office/drawing/2014/main" val="2467219314"/>
                    </a:ext>
                  </a:extLst>
                </a:gridCol>
              </a:tblGrid>
              <a:tr h="523819">
                <a:tc>
                  <a:txBody>
                    <a:bodyPr/>
                    <a:lstStyle/>
                    <a:p>
                      <a:pPr algn="ctr"/>
                      <a:endParaRPr lang="en-US" sz="1300" dirty="0">
                        <a:solidFill>
                          <a:schemeClr val="bg1"/>
                        </a:solidFill>
                      </a:endParaRPr>
                    </a:p>
                  </a:txBody>
                  <a:tcPr marL="82554" marR="82554" marT="41277" marB="41277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300" dirty="0"/>
                        <a:t>CNS</a:t>
                      </a:r>
                    </a:p>
                    <a:p>
                      <a:pPr algn="ctr"/>
                      <a:r>
                        <a:rPr lang="en-US" sz="1300" dirty="0"/>
                        <a:t>DEPRESS</a:t>
                      </a:r>
                      <a:endParaRPr lang="en-US" sz="1300" dirty="0">
                        <a:solidFill>
                          <a:schemeClr val="bg1"/>
                        </a:solidFill>
                      </a:endParaRPr>
                    </a:p>
                  </a:txBody>
                  <a:tcPr marL="82554" marR="82554" marT="41277" marB="41277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300" dirty="0"/>
                        <a:t>CNS</a:t>
                      </a:r>
                    </a:p>
                    <a:p>
                      <a:pPr algn="ctr"/>
                      <a:r>
                        <a:rPr lang="en-US" sz="1300" dirty="0"/>
                        <a:t>STIM</a:t>
                      </a:r>
                      <a:endParaRPr lang="en-US" sz="1300" dirty="0">
                        <a:solidFill>
                          <a:schemeClr val="bg1"/>
                        </a:solidFill>
                      </a:endParaRPr>
                    </a:p>
                  </a:txBody>
                  <a:tcPr marL="82554" marR="82554" marT="41277" marB="41277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300" dirty="0"/>
                        <a:t>HALLUC</a:t>
                      </a:r>
                      <a:endParaRPr lang="en-US" sz="1300" dirty="0">
                        <a:solidFill>
                          <a:schemeClr val="bg1"/>
                        </a:solidFill>
                      </a:endParaRPr>
                    </a:p>
                  </a:txBody>
                  <a:tcPr marL="82554" marR="82554" marT="41277" marB="41277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300" dirty="0"/>
                        <a:t>DISS</a:t>
                      </a:r>
                    </a:p>
                    <a:p>
                      <a:pPr algn="ctr"/>
                      <a:r>
                        <a:rPr lang="en-US" sz="1300" dirty="0"/>
                        <a:t>ANESTHETIC</a:t>
                      </a:r>
                      <a:endParaRPr lang="en-US" sz="1300" dirty="0">
                        <a:solidFill>
                          <a:schemeClr val="bg1"/>
                        </a:solidFill>
                      </a:endParaRPr>
                    </a:p>
                  </a:txBody>
                  <a:tcPr marL="82554" marR="82554" marT="41277" marB="41277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300" dirty="0"/>
                        <a:t>NARC</a:t>
                      </a:r>
                    </a:p>
                    <a:p>
                      <a:pPr algn="ctr"/>
                      <a:r>
                        <a:rPr lang="en-US" sz="1300" dirty="0"/>
                        <a:t>ANALGESIC</a:t>
                      </a:r>
                      <a:endParaRPr lang="en-US" sz="1300" dirty="0">
                        <a:solidFill>
                          <a:schemeClr val="bg1"/>
                        </a:solidFill>
                      </a:endParaRPr>
                    </a:p>
                  </a:txBody>
                  <a:tcPr marL="82554" marR="82554" marT="41277" marB="41277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300" dirty="0"/>
                        <a:t>INHALANT</a:t>
                      </a:r>
                      <a:endParaRPr lang="en-US" sz="1300" dirty="0">
                        <a:solidFill>
                          <a:schemeClr val="bg1"/>
                        </a:solidFill>
                      </a:endParaRPr>
                    </a:p>
                  </a:txBody>
                  <a:tcPr marL="82554" marR="82554" marT="41277" marB="41277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300" dirty="0"/>
                        <a:t>CANNABIS</a:t>
                      </a:r>
                      <a:endParaRPr lang="en-US" sz="1300" dirty="0">
                        <a:solidFill>
                          <a:schemeClr val="bg1"/>
                        </a:solidFill>
                      </a:endParaRPr>
                    </a:p>
                  </a:txBody>
                  <a:tcPr marL="82554" marR="82554" marT="41277" marB="41277" anchor="ctr"/>
                </a:tc>
                <a:extLst>
                  <a:ext uri="{0D108BD9-81ED-4DB2-BD59-A6C34878D82A}">
                    <a16:rowId xmlns:a16="http://schemas.microsoft.com/office/drawing/2014/main" val="2004479451"/>
                  </a:ext>
                </a:extLst>
              </a:tr>
              <a:tr h="517159">
                <a:tc>
                  <a:txBody>
                    <a:bodyPr/>
                    <a:lstStyle/>
                    <a:p>
                      <a:pPr algn="ctr"/>
                      <a:r>
                        <a:rPr lang="en-US" sz="1300" dirty="0">
                          <a:solidFill>
                            <a:schemeClr val="accent3"/>
                          </a:solidFill>
                        </a:rPr>
                        <a:t>HGN</a:t>
                      </a:r>
                      <a:endParaRPr lang="en-US" sz="1300" b="1" dirty="0">
                        <a:solidFill>
                          <a:schemeClr val="accent3"/>
                        </a:solidFill>
                      </a:endParaRPr>
                    </a:p>
                  </a:txBody>
                  <a:tcPr marL="82554" marR="82554" marT="41277" marB="41277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solidFill>
                            <a:schemeClr val="accent3"/>
                          </a:solidFill>
                        </a:rPr>
                        <a:t>PRESENT</a:t>
                      </a:r>
                      <a:endParaRPr lang="en-US" sz="1100" b="1" dirty="0">
                        <a:solidFill>
                          <a:schemeClr val="accent3"/>
                        </a:solidFill>
                      </a:endParaRPr>
                    </a:p>
                  </a:txBody>
                  <a:tcPr marL="82554" marR="82554" marT="41277" marB="41277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solidFill>
                            <a:schemeClr val="accent3"/>
                          </a:solidFill>
                        </a:rPr>
                        <a:t>NONE</a:t>
                      </a:r>
                      <a:endParaRPr lang="en-US" sz="1100" b="1" dirty="0">
                        <a:solidFill>
                          <a:schemeClr val="accent3"/>
                        </a:solidFill>
                      </a:endParaRPr>
                    </a:p>
                  </a:txBody>
                  <a:tcPr marL="82554" marR="82554" marT="41277" marB="41277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solidFill>
                            <a:schemeClr val="accent3"/>
                          </a:solidFill>
                        </a:rPr>
                        <a:t>NONE</a:t>
                      </a:r>
                      <a:endParaRPr lang="en-US" sz="1100" b="1" dirty="0">
                        <a:solidFill>
                          <a:schemeClr val="accent3"/>
                        </a:solidFill>
                      </a:endParaRPr>
                    </a:p>
                  </a:txBody>
                  <a:tcPr marL="82554" marR="82554" marT="41277" marB="41277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solidFill>
                            <a:schemeClr val="accent3"/>
                          </a:solidFill>
                        </a:rPr>
                        <a:t>PRESENT</a:t>
                      </a:r>
                      <a:endParaRPr lang="en-US" sz="1100" b="1" dirty="0">
                        <a:solidFill>
                          <a:schemeClr val="accent3"/>
                        </a:solidFill>
                      </a:endParaRPr>
                    </a:p>
                  </a:txBody>
                  <a:tcPr marL="82554" marR="82554" marT="41277" marB="41277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solidFill>
                            <a:schemeClr val="accent3"/>
                          </a:solidFill>
                        </a:rPr>
                        <a:t>NONE</a:t>
                      </a:r>
                      <a:endParaRPr lang="en-US" sz="1100" b="1" dirty="0">
                        <a:solidFill>
                          <a:schemeClr val="accent3"/>
                        </a:solidFill>
                      </a:endParaRPr>
                    </a:p>
                  </a:txBody>
                  <a:tcPr marL="82554" marR="82554" marT="41277" marB="41277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solidFill>
                            <a:schemeClr val="accent3"/>
                          </a:solidFill>
                        </a:rPr>
                        <a:t>PRESENT</a:t>
                      </a:r>
                      <a:endParaRPr lang="en-US" sz="1100" b="1" dirty="0">
                        <a:solidFill>
                          <a:schemeClr val="accent3"/>
                        </a:solidFill>
                      </a:endParaRPr>
                    </a:p>
                  </a:txBody>
                  <a:tcPr marL="82554" marR="82554" marT="41277" marB="41277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solidFill>
                            <a:schemeClr val="accent3"/>
                          </a:solidFill>
                        </a:rPr>
                        <a:t>NONE</a:t>
                      </a:r>
                      <a:endParaRPr lang="en-US" sz="1100" b="1" dirty="0">
                        <a:solidFill>
                          <a:schemeClr val="accent3"/>
                        </a:solidFill>
                      </a:endParaRPr>
                    </a:p>
                  </a:txBody>
                  <a:tcPr marL="82554" marR="82554" marT="41277" marB="41277" anchor="ctr"/>
                </a:tc>
                <a:extLst>
                  <a:ext uri="{0D108BD9-81ED-4DB2-BD59-A6C34878D82A}">
                    <a16:rowId xmlns:a16="http://schemas.microsoft.com/office/drawing/2014/main" val="2789848431"/>
                  </a:ext>
                </a:extLst>
              </a:tr>
              <a:tr h="517159">
                <a:tc>
                  <a:txBody>
                    <a:bodyPr/>
                    <a:lstStyle/>
                    <a:p>
                      <a:pPr algn="ctr"/>
                      <a:r>
                        <a:rPr lang="en-US" sz="1300" dirty="0">
                          <a:solidFill>
                            <a:schemeClr val="accent3"/>
                          </a:solidFill>
                        </a:rPr>
                        <a:t>VGN</a:t>
                      </a:r>
                      <a:endParaRPr lang="en-US" sz="1300" b="1" dirty="0">
                        <a:solidFill>
                          <a:schemeClr val="accent3"/>
                        </a:solidFill>
                      </a:endParaRPr>
                    </a:p>
                  </a:txBody>
                  <a:tcPr marL="82554" marR="82554" marT="41277" marB="41277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solidFill>
                            <a:schemeClr val="accent3"/>
                          </a:solidFill>
                        </a:rPr>
                        <a:t>PRESENT</a:t>
                      </a:r>
                      <a:endParaRPr lang="en-US" sz="1100" b="1" dirty="0">
                        <a:solidFill>
                          <a:schemeClr val="accent3"/>
                        </a:solidFill>
                      </a:endParaRPr>
                    </a:p>
                  </a:txBody>
                  <a:tcPr marL="82554" marR="82554" marT="41277" marB="41277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solidFill>
                            <a:schemeClr val="accent3"/>
                          </a:solidFill>
                        </a:rPr>
                        <a:t>NONE</a:t>
                      </a:r>
                      <a:endParaRPr lang="en-US" sz="1100" b="1" dirty="0">
                        <a:solidFill>
                          <a:schemeClr val="accent3"/>
                        </a:solidFill>
                      </a:endParaRPr>
                    </a:p>
                  </a:txBody>
                  <a:tcPr marL="82554" marR="82554" marT="41277" marB="41277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solidFill>
                            <a:schemeClr val="accent3"/>
                          </a:solidFill>
                        </a:rPr>
                        <a:t>NONE</a:t>
                      </a:r>
                      <a:endParaRPr lang="en-US" sz="1100" b="1" dirty="0">
                        <a:solidFill>
                          <a:schemeClr val="accent3"/>
                        </a:solidFill>
                      </a:endParaRPr>
                    </a:p>
                  </a:txBody>
                  <a:tcPr marL="82554" marR="82554" marT="41277" marB="41277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solidFill>
                            <a:schemeClr val="accent3"/>
                          </a:solidFill>
                        </a:rPr>
                        <a:t>PRESENT</a:t>
                      </a:r>
                      <a:endParaRPr lang="en-US" sz="1100" b="1" dirty="0">
                        <a:solidFill>
                          <a:schemeClr val="accent3"/>
                        </a:solidFill>
                      </a:endParaRPr>
                    </a:p>
                  </a:txBody>
                  <a:tcPr marL="82554" marR="82554" marT="41277" marB="41277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solidFill>
                            <a:schemeClr val="accent3"/>
                          </a:solidFill>
                        </a:rPr>
                        <a:t>NONE</a:t>
                      </a:r>
                      <a:endParaRPr lang="en-US" sz="1100" b="1" dirty="0">
                        <a:solidFill>
                          <a:schemeClr val="accent3"/>
                        </a:solidFill>
                      </a:endParaRPr>
                    </a:p>
                  </a:txBody>
                  <a:tcPr marL="82554" marR="82554" marT="41277" marB="41277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solidFill>
                            <a:schemeClr val="accent3"/>
                          </a:solidFill>
                        </a:rPr>
                        <a:t>PRESENT</a:t>
                      </a:r>
                      <a:endParaRPr lang="en-US" sz="1100" b="1" dirty="0">
                        <a:solidFill>
                          <a:schemeClr val="accent3"/>
                        </a:solidFill>
                      </a:endParaRPr>
                    </a:p>
                  </a:txBody>
                  <a:tcPr marL="82554" marR="82554" marT="41277" marB="41277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solidFill>
                            <a:schemeClr val="accent3"/>
                          </a:solidFill>
                        </a:rPr>
                        <a:t>NONE</a:t>
                      </a:r>
                      <a:endParaRPr lang="en-US" sz="1100" b="1" dirty="0">
                        <a:solidFill>
                          <a:schemeClr val="accent3"/>
                        </a:solidFill>
                      </a:endParaRPr>
                    </a:p>
                  </a:txBody>
                  <a:tcPr marL="82554" marR="82554" marT="41277" marB="41277" anchor="ctr"/>
                </a:tc>
                <a:extLst>
                  <a:ext uri="{0D108BD9-81ED-4DB2-BD59-A6C34878D82A}">
                    <a16:rowId xmlns:a16="http://schemas.microsoft.com/office/drawing/2014/main" val="4033383654"/>
                  </a:ext>
                </a:extLst>
              </a:tr>
              <a:tr h="517159">
                <a:tc>
                  <a:txBody>
                    <a:bodyPr/>
                    <a:lstStyle/>
                    <a:p>
                      <a:pPr algn="ctr"/>
                      <a:r>
                        <a:rPr lang="en-US" sz="1300" dirty="0">
                          <a:solidFill>
                            <a:schemeClr val="accent3"/>
                          </a:solidFill>
                        </a:rPr>
                        <a:t>LOC</a:t>
                      </a:r>
                      <a:endParaRPr lang="en-US" sz="1300" b="1" dirty="0">
                        <a:solidFill>
                          <a:schemeClr val="accent3"/>
                        </a:solidFill>
                      </a:endParaRPr>
                    </a:p>
                  </a:txBody>
                  <a:tcPr marL="82554" marR="82554" marT="41277" marB="41277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solidFill>
                            <a:schemeClr val="accent3"/>
                          </a:solidFill>
                        </a:rPr>
                        <a:t>PRESENT</a:t>
                      </a:r>
                      <a:endParaRPr lang="en-US" sz="1100" b="1" dirty="0">
                        <a:solidFill>
                          <a:schemeClr val="accent3"/>
                        </a:solidFill>
                      </a:endParaRPr>
                    </a:p>
                  </a:txBody>
                  <a:tcPr marL="82554" marR="82554" marT="41277" marB="41277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solidFill>
                            <a:schemeClr val="accent3"/>
                          </a:solidFill>
                        </a:rPr>
                        <a:t>NONE</a:t>
                      </a:r>
                      <a:endParaRPr lang="en-US" sz="1100" b="1" dirty="0">
                        <a:solidFill>
                          <a:schemeClr val="accent3"/>
                        </a:solidFill>
                      </a:endParaRPr>
                    </a:p>
                  </a:txBody>
                  <a:tcPr marL="82554" marR="82554" marT="41277" marB="41277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solidFill>
                            <a:schemeClr val="accent3"/>
                          </a:solidFill>
                        </a:rPr>
                        <a:t>NONE</a:t>
                      </a:r>
                      <a:endParaRPr lang="en-US" sz="1100" b="1" dirty="0">
                        <a:solidFill>
                          <a:schemeClr val="accent3"/>
                        </a:solidFill>
                      </a:endParaRPr>
                    </a:p>
                  </a:txBody>
                  <a:tcPr marL="82554" marR="82554" marT="41277" marB="41277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solidFill>
                            <a:schemeClr val="accent3"/>
                          </a:solidFill>
                        </a:rPr>
                        <a:t>PRESENT</a:t>
                      </a:r>
                      <a:endParaRPr lang="en-US" sz="1100" b="1" dirty="0">
                        <a:solidFill>
                          <a:schemeClr val="accent3"/>
                        </a:solidFill>
                      </a:endParaRPr>
                    </a:p>
                  </a:txBody>
                  <a:tcPr marL="82554" marR="82554" marT="41277" marB="41277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solidFill>
                            <a:schemeClr val="accent3"/>
                          </a:solidFill>
                        </a:rPr>
                        <a:t>NONE</a:t>
                      </a:r>
                      <a:endParaRPr lang="en-US" sz="1100" b="1" dirty="0">
                        <a:solidFill>
                          <a:schemeClr val="accent3"/>
                        </a:solidFill>
                      </a:endParaRPr>
                    </a:p>
                  </a:txBody>
                  <a:tcPr marL="82554" marR="82554" marT="41277" marB="41277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solidFill>
                            <a:schemeClr val="accent3"/>
                          </a:solidFill>
                        </a:rPr>
                        <a:t>PRESENT</a:t>
                      </a:r>
                      <a:endParaRPr lang="en-US" sz="1100" b="1" dirty="0">
                        <a:solidFill>
                          <a:schemeClr val="accent3"/>
                        </a:solidFill>
                      </a:endParaRPr>
                    </a:p>
                  </a:txBody>
                  <a:tcPr marL="82554" marR="82554" marT="41277" marB="41277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solidFill>
                            <a:schemeClr val="accent3"/>
                          </a:solidFill>
                        </a:rPr>
                        <a:t>PRESENT</a:t>
                      </a:r>
                      <a:endParaRPr lang="en-US" sz="1100" b="1" dirty="0">
                        <a:solidFill>
                          <a:schemeClr val="accent3"/>
                        </a:solidFill>
                      </a:endParaRPr>
                    </a:p>
                  </a:txBody>
                  <a:tcPr marL="82554" marR="82554" marT="41277" marB="41277" anchor="ctr"/>
                </a:tc>
                <a:extLst>
                  <a:ext uri="{0D108BD9-81ED-4DB2-BD59-A6C34878D82A}">
                    <a16:rowId xmlns:a16="http://schemas.microsoft.com/office/drawing/2014/main" val="2290586059"/>
                  </a:ext>
                </a:extLst>
              </a:tr>
              <a:tr h="741630">
                <a:tc>
                  <a:txBody>
                    <a:bodyPr/>
                    <a:lstStyle/>
                    <a:p>
                      <a:pPr algn="ctr"/>
                      <a:r>
                        <a:rPr lang="en-US" sz="1300" dirty="0">
                          <a:solidFill>
                            <a:schemeClr val="accent3"/>
                          </a:solidFill>
                        </a:rPr>
                        <a:t>PUPIL SIZE</a:t>
                      </a:r>
                      <a:endParaRPr lang="en-US" sz="1300" b="1" dirty="0">
                        <a:solidFill>
                          <a:schemeClr val="accent3"/>
                        </a:solidFill>
                      </a:endParaRPr>
                    </a:p>
                  </a:txBody>
                  <a:tcPr marL="82554" marR="82554" marT="41277" marB="41277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solidFill>
                            <a:schemeClr val="accent3"/>
                          </a:solidFill>
                        </a:rPr>
                        <a:t>NORMAL</a:t>
                      </a:r>
                      <a:endParaRPr lang="en-US" sz="1100" b="1" dirty="0">
                        <a:solidFill>
                          <a:schemeClr val="accent3"/>
                        </a:solidFill>
                      </a:endParaRPr>
                    </a:p>
                  </a:txBody>
                  <a:tcPr marL="82554" marR="82554" marT="41277" marB="41277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solidFill>
                            <a:schemeClr val="accent3"/>
                          </a:solidFill>
                        </a:rPr>
                        <a:t>DILATED</a:t>
                      </a:r>
                      <a:endParaRPr lang="en-US" sz="1100" b="1" dirty="0">
                        <a:solidFill>
                          <a:schemeClr val="accent3"/>
                        </a:solidFill>
                      </a:endParaRPr>
                    </a:p>
                  </a:txBody>
                  <a:tcPr marL="82554" marR="82554" marT="41277" marB="41277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solidFill>
                            <a:schemeClr val="accent3"/>
                          </a:solidFill>
                        </a:rPr>
                        <a:t>DILATED</a:t>
                      </a:r>
                      <a:endParaRPr lang="en-US" sz="1100" b="1" dirty="0">
                        <a:solidFill>
                          <a:schemeClr val="accent3"/>
                        </a:solidFill>
                      </a:endParaRPr>
                    </a:p>
                  </a:txBody>
                  <a:tcPr marL="82554" marR="82554" marT="41277" marB="41277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solidFill>
                            <a:schemeClr val="accent3"/>
                          </a:solidFill>
                        </a:rPr>
                        <a:t>NORMAL</a:t>
                      </a:r>
                      <a:endParaRPr lang="en-US" sz="1100" b="1" dirty="0">
                        <a:solidFill>
                          <a:schemeClr val="accent3"/>
                        </a:solidFill>
                      </a:endParaRPr>
                    </a:p>
                  </a:txBody>
                  <a:tcPr marL="82554" marR="82554" marT="41277" marB="41277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solidFill>
                            <a:schemeClr val="accent3"/>
                          </a:solidFill>
                        </a:rPr>
                        <a:t>CONSTRICTED</a:t>
                      </a:r>
                      <a:endParaRPr lang="en-US" sz="1100" b="1" dirty="0">
                        <a:solidFill>
                          <a:schemeClr val="accent3"/>
                        </a:solidFill>
                      </a:endParaRPr>
                    </a:p>
                  </a:txBody>
                  <a:tcPr marL="82554" marR="82554" marT="41277" marB="41277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solidFill>
                            <a:schemeClr val="accent3"/>
                          </a:solidFill>
                        </a:rPr>
                        <a:t>NORMAL</a:t>
                      </a:r>
                      <a:endParaRPr lang="en-US" sz="1100" b="1" dirty="0">
                        <a:solidFill>
                          <a:schemeClr val="accent3"/>
                        </a:solidFill>
                      </a:endParaRPr>
                    </a:p>
                  </a:txBody>
                  <a:tcPr marL="82554" marR="82554" marT="41277" marB="41277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solidFill>
                            <a:schemeClr val="accent3"/>
                          </a:solidFill>
                        </a:rPr>
                        <a:t>DILATED OR POSSIBLY NORMAL</a:t>
                      </a:r>
                      <a:endParaRPr lang="en-US" sz="1100" b="1" dirty="0">
                        <a:solidFill>
                          <a:schemeClr val="accent3"/>
                        </a:solidFill>
                      </a:endParaRPr>
                    </a:p>
                  </a:txBody>
                  <a:tcPr marL="82554" marR="82554" marT="41277" marB="41277" anchor="ctr"/>
                </a:tc>
                <a:extLst>
                  <a:ext uri="{0D108BD9-81ED-4DB2-BD59-A6C34878D82A}">
                    <a16:rowId xmlns:a16="http://schemas.microsoft.com/office/drawing/2014/main" val="3454806230"/>
                  </a:ext>
                </a:extLst>
              </a:tr>
              <a:tr h="666735">
                <a:tc>
                  <a:txBody>
                    <a:bodyPr/>
                    <a:lstStyle/>
                    <a:p>
                      <a:pPr algn="ctr"/>
                      <a:r>
                        <a:rPr lang="en-US" sz="1300" dirty="0">
                          <a:solidFill>
                            <a:schemeClr val="accent3"/>
                          </a:solidFill>
                        </a:rPr>
                        <a:t>REACTION TO</a:t>
                      </a:r>
                    </a:p>
                    <a:p>
                      <a:pPr algn="ctr"/>
                      <a:r>
                        <a:rPr lang="en-US" sz="1300" dirty="0">
                          <a:solidFill>
                            <a:schemeClr val="accent3"/>
                          </a:solidFill>
                        </a:rPr>
                        <a:t>LIGHT</a:t>
                      </a:r>
                      <a:endParaRPr lang="en-US" sz="1300" b="1" dirty="0">
                        <a:solidFill>
                          <a:schemeClr val="accent3"/>
                        </a:solidFill>
                      </a:endParaRPr>
                    </a:p>
                  </a:txBody>
                  <a:tcPr marL="82554" marR="82554" marT="41277" marB="41277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solidFill>
                            <a:schemeClr val="accent3"/>
                          </a:solidFill>
                        </a:rPr>
                        <a:t>SLOW</a:t>
                      </a:r>
                      <a:endParaRPr lang="en-US" sz="1100" b="1" dirty="0">
                        <a:solidFill>
                          <a:schemeClr val="accent3"/>
                        </a:solidFill>
                      </a:endParaRPr>
                    </a:p>
                  </a:txBody>
                  <a:tcPr marL="82554" marR="82554" marT="41277" marB="41277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solidFill>
                            <a:schemeClr val="accent3"/>
                          </a:solidFill>
                        </a:rPr>
                        <a:t>SLOW</a:t>
                      </a:r>
                      <a:endParaRPr lang="en-US" sz="1100" b="1" dirty="0">
                        <a:solidFill>
                          <a:schemeClr val="accent3"/>
                        </a:solidFill>
                      </a:endParaRPr>
                    </a:p>
                  </a:txBody>
                  <a:tcPr marL="82554" marR="82554" marT="41277" marB="41277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solidFill>
                            <a:schemeClr val="accent3"/>
                          </a:solidFill>
                        </a:rPr>
                        <a:t>NORMAL</a:t>
                      </a:r>
                      <a:endParaRPr lang="en-US" sz="1100" b="1" dirty="0">
                        <a:solidFill>
                          <a:schemeClr val="accent3"/>
                        </a:solidFill>
                      </a:endParaRPr>
                    </a:p>
                  </a:txBody>
                  <a:tcPr marL="82554" marR="82554" marT="41277" marB="41277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solidFill>
                            <a:schemeClr val="accent3"/>
                          </a:solidFill>
                        </a:rPr>
                        <a:t>NORMAL</a:t>
                      </a:r>
                      <a:endParaRPr lang="en-US" sz="1100" b="1" dirty="0">
                        <a:solidFill>
                          <a:schemeClr val="accent3"/>
                        </a:solidFill>
                      </a:endParaRPr>
                    </a:p>
                  </a:txBody>
                  <a:tcPr marL="82554" marR="82554" marT="41277" marB="41277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solidFill>
                            <a:schemeClr val="accent3"/>
                          </a:solidFill>
                        </a:rPr>
                        <a:t>LITTLE OR NONE VISIBLE</a:t>
                      </a:r>
                      <a:endParaRPr lang="en-US" sz="1100" b="1" dirty="0">
                        <a:solidFill>
                          <a:schemeClr val="accent3"/>
                        </a:solidFill>
                      </a:endParaRPr>
                    </a:p>
                  </a:txBody>
                  <a:tcPr marL="82554" marR="82554" marT="41277" marB="41277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solidFill>
                            <a:schemeClr val="accent3"/>
                          </a:solidFill>
                        </a:rPr>
                        <a:t>SLOW</a:t>
                      </a:r>
                      <a:endParaRPr lang="en-US" sz="1100" b="1" dirty="0">
                        <a:solidFill>
                          <a:schemeClr val="accent3"/>
                        </a:solidFill>
                      </a:endParaRPr>
                    </a:p>
                  </a:txBody>
                  <a:tcPr marL="82554" marR="82554" marT="41277" marB="41277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solidFill>
                            <a:schemeClr val="accent3"/>
                          </a:solidFill>
                        </a:rPr>
                        <a:t>NORMAL</a:t>
                      </a:r>
                      <a:endParaRPr lang="en-US" sz="1100" b="1" dirty="0">
                        <a:solidFill>
                          <a:schemeClr val="accent3"/>
                        </a:solidFill>
                      </a:endParaRPr>
                    </a:p>
                  </a:txBody>
                  <a:tcPr marL="82554" marR="82554" marT="41277" marB="41277" anchor="ctr"/>
                </a:tc>
                <a:extLst>
                  <a:ext uri="{0D108BD9-81ED-4DB2-BD59-A6C34878D82A}">
                    <a16:rowId xmlns:a16="http://schemas.microsoft.com/office/drawing/2014/main" val="3623021051"/>
                  </a:ext>
                </a:extLst>
              </a:tr>
              <a:tr h="517159">
                <a:tc>
                  <a:txBody>
                    <a:bodyPr/>
                    <a:lstStyle/>
                    <a:p>
                      <a:pPr algn="ctr"/>
                      <a:r>
                        <a:rPr lang="en-US" sz="1300" dirty="0">
                          <a:solidFill>
                            <a:schemeClr val="accent3"/>
                          </a:solidFill>
                        </a:rPr>
                        <a:t>PULSE RATE</a:t>
                      </a:r>
                      <a:endParaRPr lang="en-US" sz="1300" b="1" dirty="0">
                        <a:solidFill>
                          <a:schemeClr val="accent3"/>
                        </a:solidFill>
                      </a:endParaRPr>
                    </a:p>
                  </a:txBody>
                  <a:tcPr marL="82554" marR="82554" marT="41277" marB="41277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solidFill>
                            <a:schemeClr val="accent3"/>
                          </a:solidFill>
                        </a:rPr>
                        <a:t>DOWN</a:t>
                      </a:r>
                      <a:endParaRPr lang="en-US" sz="1100" b="1" dirty="0">
                        <a:solidFill>
                          <a:schemeClr val="accent3"/>
                        </a:solidFill>
                      </a:endParaRPr>
                    </a:p>
                  </a:txBody>
                  <a:tcPr marL="82554" marR="82554" marT="41277" marB="41277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solidFill>
                            <a:schemeClr val="accent3"/>
                          </a:solidFill>
                        </a:rPr>
                        <a:t>UP</a:t>
                      </a:r>
                      <a:endParaRPr lang="en-US" sz="1100" b="1" dirty="0">
                        <a:solidFill>
                          <a:schemeClr val="accent3"/>
                        </a:solidFill>
                      </a:endParaRPr>
                    </a:p>
                  </a:txBody>
                  <a:tcPr marL="82554" marR="82554" marT="41277" marB="41277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solidFill>
                            <a:schemeClr val="accent3"/>
                          </a:solidFill>
                        </a:rPr>
                        <a:t>UP</a:t>
                      </a:r>
                      <a:endParaRPr lang="en-US" sz="1100" b="1" dirty="0">
                        <a:solidFill>
                          <a:schemeClr val="accent3"/>
                        </a:solidFill>
                      </a:endParaRPr>
                    </a:p>
                  </a:txBody>
                  <a:tcPr marL="82554" marR="82554" marT="41277" marB="41277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solidFill>
                            <a:schemeClr val="accent3"/>
                          </a:solidFill>
                        </a:rPr>
                        <a:t>UP</a:t>
                      </a:r>
                      <a:endParaRPr lang="en-US" sz="1100" b="1" dirty="0">
                        <a:solidFill>
                          <a:schemeClr val="accent3"/>
                        </a:solidFill>
                      </a:endParaRPr>
                    </a:p>
                  </a:txBody>
                  <a:tcPr marL="82554" marR="82554" marT="41277" marB="41277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solidFill>
                            <a:schemeClr val="accent3"/>
                          </a:solidFill>
                        </a:rPr>
                        <a:t>DOWN</a:t>
                      </a:r>
                      <a:endParaRPr lang="en-US" sz="1100" b="1" dirty="0">
                        <a:solidFill>
                          <a:schemeClr val="accent3"/>
                        </a:solidFill>
                      </a:endParaRPr>
                    </a:p>
                  </a:txBody>
                  <a:tcPr marL="82554" marR="82554" marT="41277" marB="41277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solidFill>
                            <a:schemeClr val="accent3"/>
                          </a:solidFill>
                        </a:rPr>
                        <a:t>UP</a:t>
                      </a:r>
                      <a:endParaRPr lang="en-US" sz="1100" b="1" dirty="0">
                        <a:solidFill>
                          <a:schemeClr val="accent3"/>
                        </a:solidFill>
                      </a:endParaRPr>
                    </a:p>
                  </a:txBody>
                  <a:tcPr marL="82554" marR="82554" marT="41277" marB="41277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solidFill>
                            <a:schemeClr val="accent3"/>
                          </a:solidFill>
                        </a:rPr>
                        <a:t>UP</a:t>
                      </a:r>
                      <a:endParaRPr lang="en-US" sz="1100" b="1" dirty="0">
                        <a:solidFill>
                          <a:schemeClr val="accent3"/>
                        </a:solidFill>
                      </a:endParaRPr>
                    </a:p>
                  </a:txBody>
                  <a:tcPr marL="82554" marR="82554" marT="41277" marB="41277" anchor="ctr"/>
                </a:tc>
                <a:extLst>
                  <a:ext uri="{0D108BD9-81ED-4DB2-BD59-A6C34878D82A}">
                    <a16:rowId xmlns:a16="http://schemas.microsoft.com/office/drawing/2014/main" val="1086931608"/>
                  </a:ext>
                </a:extLst>
              </a:tr>
              <a:tr h="517159">
                <a:tc>
                  <a:txBody>
                    <a:bodyPr/>
                    <a:lstStyle/>
                    <a:p>
                      <a:pPr algn="ctr"/>
                      <a:r>
                        <a:rPr lang="en-US" sz="1300" dirty="0">
                          <a:solidFill>
                            <a:schemeClr val="accent3"/>
                          </a:solidFill>
                        </a:rPr>
                        <a:t>BLOOD</a:t>
                      </a:r>
                    </a:p>
                    <a:p>
                      <a:pPr algn="ctr"/>
                      <a:r>
                        <a:rPr lang="en-US" sz="1300" dirty="0">
                          <a:solidFill>
                            <a:schemeClr val="accent3"/>
                          </a:solidFill>
                        </a:rPr>
                        <a:t>PRESSURE</a:t>
                      </a:r>
                      <a:endParaRPr lang="en-US" sz="1300" b="1" dirty="0">
                        <a:solidFill>
                          <a:schemeClr val="accent3"/>
                        </a:solidFill>
                      </a:endParaRPr>
                    </a:p>
                  </a:txBody>
                  <a:tcPr marL="82554" marR="82554" marT="41277" marB="41277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solidFill>
                            <a:schemeClr val="accent3"/>
                          </a:solidFill>
                        </a:rPr>
                        <a:t>DOWN</a:t>
                      </a:r>
                      <a:endParaRPr lang="en-US" sz="1100" b="1" dirty="0">
                        <a:solidFill>
                          <a:schemeClr val="accent3"/>
                        </a:solidFill>
                      </a:endParaRPr>
                    </a:p>
                  </a:txBody>
                  <a:tcPr marL="82554" marR="82554" marT="41277" marB="41277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solidFill>
                            <a:schemeClr val="accent3"/>
                          </a:solidFill>
                        </a:rPr>
                        <a:t>UP</a:t>
                      </a:r>
                      <a:endParaRPr lang="en-US" sz="1100" b="1" dirty="0">
                        <a:solidFill>
                          <a:schemeClr val="accent3"/>
                        </a:solidFill>
                      </a:endParaRPr>
                    </a:p>
                  </a:txBody>
                  <a:tcPr marL="82554" marR="82554" marT="41277" marB="41277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solidFill>
                            <a:schemeClr val="accent3"/>
                          </a:solidFill>
                        </a:rPr>
                        <a:t>UP</a:t>
                      </a:r>
                      <a:endParaRPr lang="en-US" sz="1100" b="1" dirty="0">
                        <a:solidFill>
                          <a:schemeClr val="accent3"/>
                        </a:solidFill>
                      </a:endParaRPr>
                    </a:p>
                  </a:txBody>
                  <a:tcPr marL="82554" marR="82554" marT="41277" marB="41277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solidFill>
                            <a:schemeClr val="accent3"/>
                          </a:solidFill>
                        </a:rPr>
                        <a:t>UP</a:t>
                      </a:r>
                      <a:endParaRPr lang="en-US" sz="1100" b="1" dirty="0">
                        <a:solidFill>
                          <a:schemeClr val="accent3"/>
                        </a:solidFill>
                      </a:endParaRPr>
                    </a:p>
                  </a:txBody>
                  <a:tcPr marL="82554" marR="82554" marT="41277" marB="41277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solidFill>
                            <a:schemeClr val="accent3"/>
                          </a:solidFill>
                        </a:rPr>
                        <a:t>DOWN</a:t>
                      </a:r>
                      <a:endParaRPr lang="en-US" sz="1100" b="1" dirty="0">
                        <a:solidFill>
                          <a:schemeClr val="accent3"/>
                        </a:solidFill>
                      </a:endParaRPr>
                    </a:p>
                  </a:txBody>
                  <a:tcPr marL="82554" marR="82554" marT="41277" marB="41277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solidFill>
                            <a:schemeClr val="accent3"/>
                          </a:solidFill>
                        </a:rPr>
                        <a:t>UP/DOWN</a:t>
                      </a:r>
                      <a:endParaRPr lang="en-US" sz="1100" b="1" dirty="0">
                        <a:solidFill>
                          <a:schemeClr val="accent3"/>
                        </a:solidFill>
                      </a:endParaRPr>
                    </a:p>
                  </a:txBody>
                  <a:tcPr marL="82554" marR="82554" marT="41277" marB="41277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solidFill>
                            <a:schemeClr val="accent3"/>
                          </a:solidFill>
                        </a:rPr>
                        <a:t>UP</a:t>
                      </a:r>
                      <a:endParaRPr lang="en-US" sz="1100" b="1" dirty="0">
                        <a:solidFill>
                          <a:schemeClr val="accent3"/>
                        </a:solidFill>
                      </a:endParaRPr>
                    </a:p>
                  </a:txBody>
                  <a:tcPr marL="82554" marR="82554" marT="41277" marB="41277" anchor="ctr"/>
                </a:tc>
                <a:extLst>
                  <a:ext uri="{0D108BD9-81ED-4DB2-BD59-A6C34878D82A}">
                    <a16:rowId xmlns:a16="http://schemas.microsoft.com/office/drawing/2014/main" val="2974392813"/>
                  </a:ext>
                </a:extLst>
              </a:tr>
              <a:tr h="666735">
                <a:tc>
                  <a:txBody>
                    <a:bodyPr/>
                    <a:lstStyle/>
                    <a:p>
                      <a:pPr algn="ctr"/>
                      <a:r>
                        <a:rPr lang="en-US" sz="1300" dirty="0">
                          <a:solidFill>
                            <a:schemeClr val="accent3"/>
                          </a:solidFill>
                        </a:rPr>
                        <a:t>BODY</a:t>
                      </a:r>
                    </a:p>
                    <a:p>
                      <a:pPr algn="ctr"/>
                      <a:r>
                        <a:rPr lang="en-US" sz="1300" dirty="0">
                          <a:solidFill>
                            <a:schemeClr val="accent3"/>
                          </a:solidFill>
                        </a:rPr>
                        <a:t>TEMPERATURE</a:t>
                      </a:r>
                      <a:endParaRPr lang="en-US" sz="1300" b="1" dirty="0">
                        <a:solidFill>
                          <a:schemeClr val="accent3"/>
                        </a:solidFill>
                      </a:endParaRPr>
                    </a:p>
                  </a:txBody>
                  <a:tcPr marL="82554" marR="82554" marT="41277" marB="41277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solidFill>
                            <a:schemeClr val="accent3"/>
                          </a:solidFill>
                        </a:rPr>
                        <a:t>NORMAL</a:t>
                      </a:r>
                      <a:endParaRPr lang="en-US" sz="1100" b="1" dirty="0">
                        <a:solidFill>
                          <a:schemeClr val="accent3"/>
                        </a:solidFill>
                      </a:endParaRPr>
                    </a:p>
                  </a:txBody>
                  <a:tcPr marL="82554" marR="82554" marT="41277" marB="41277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solidFill>
                            <a:schemeClr val="accent3"/>
                          </a:solidFill>
                        </a:rPr>
                        <a:t>UP</a:t>
                      </a:r>
                      <a:endParaRPr lang="en-US" sz="1100" b="1" dirty="0">
                        <a:solidFill>
                          <a:schemeClr val="accent3"/>
                        </a:solidFill>
                      </a:endParaRPr>
                    </a:p>
                  </a:txBody>
                  <a:tcPr marL="82554" marR="82554" marT="41277" marB="41277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solidFill>
                            <a:schemeClr val="accent3"/>
                          </a:solidFill>
                        </a:rPr>
                        <a:t>UP</a:t>
                      </a:r>
                      <a:endParaRPr lang="en-US" sz="1100" b="1" dirty="0">
                        <a:solidFill>
                          <a:schemeClr val="accent3"/>
                        </a:solidFill>
                      </a:endParaRPr>
                    </a:p>
                  </a:txBody>
                  <a:tcPr marL="82554" marR="82554" marT="41277" marB="41277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solidFill>
                            <a:schemeClr val="accent3"/>
                          </a:solidFill>
                        </a:rPr>
                        <a:t>UP</a:t>
                      </a:r>
                      <a:endParaRPr lang="en-US" sz="1100" b="1" dirty="0">
                        <a:solidFill>
                          <a:schemeClr val="accent3"/>
                        </a:solidFill>
                      </a:endParaRPr>
                    </a:p>
                  </a:txBody>
                  <a:tcPr marL="82554" marR="82554" marT="41277" marB="41277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solidFill>
                            <a:schemeClr val="accent3"/>
                          </a:solidFill>
                        </a:rPr>
                        <a:t>DOWN</a:t>
                      </a:r>
                      <a:endParaRPr lang="en-US" sz="1100" b="1" dirty="0">
                        <a:solidFill>
                          <a:schemeClr val="accent3"/>
                        </a:solidFill>
                      </a:endParaRPr>
                    </a:p>
                  </a:txBody>
                  <a:tcPr marL="82554" marR="82554" marT="41277" marB="41277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solidFill>
                            <a:schemeClr val="accent3"/>
                          </a:solidFill>
                        </a:rPr>
                        <a:t>UP/DOWN/</a:t>
                      </a:r>
                      <a:br>
                        <a:rPr lang="en-US" sz="1100" dirty="0">
                          <a:solidFill>
                            <a:schemeClr val="accent3"/>
                          </a:solidFill>
                        </a:rPr>
                      </a:br>
                      <a:r>
                        <a:rPr lang="en-US" sz="1100" dirty="0">
                          <a:solidFill>
                            <a:schemeClr val="accent3"/>
                          </a:solidFill>
                        </a:rPr>
                        <a:t>NORMAL</a:t>
                      </a:r>
                      <a:endParaRPr lang="en-US" sz="1100" b="1" dirty="0">
                        <a:solidFill>
                          <a:schemeClr val="accent3"/>
                        </a:solidFill>
                      </a:endParaRPr>
                    </a:p>
                  </a:txBody>
                  <a:tcPr marL="82554" marR="82554" marT="41277" marB="41277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solidFill>
                            <a:schemeClr val="accent3"/>
                          </a:solidFill>
                        </a:rPr>
                        <a:t>NORMAL</a:t>
                      </a:r>
                      <a:endParaRPr lang="en-US" sz="1100" b="1" dirty="0">
                        <a:solidFill>
                          <a:schemeClr val="accent3"/>
                        </a:solidFill>
                      </a:endParaRPr>
                    </a:p>
                  </a:txBody>
                  <a:tcPr marL="82554" marR="82554" marT="41277" marB="41277" anchor="ctr"/>
                </a:tc>
                <a:extLst>
                  <a:ext uri="{0D108BD9-81ED-4DB2-BD59-A6C34878D82A}">
                    <a16:rowId xmlns:a16="http://schemas.microsoft.com/office/drawing/2014/main" val="3728316156"/>
                  </a:ext>
                </a:extLst>
              </a:tr>
              <a:tr h="648839">
                <a:tc>
                  <a:txBody>
                    <a:bodyPr/>
                    <a:lstStyle/>
                    <a:p>
                      <a:pPr algn="ctr"/>
                      <a:r>
                        <a:rPr lang="en-US" sz="1300" dirty="0">
                          <a:solidFill>
                            <a:schemeClr val="accent3"/>
                          </a:solidFill>
                        </a:rPr>
                        <a:t>MUSCLE TONE</a:t>
                      </a:r>
                      <a:endParaRPr lang="en-US" sz="1300" b="1" dirty="0">
                        <a:solidFill>
                          <a:schemeClr val="accent3"/>
                        </a:solidFill>
                      </a:endParaRPr>
                    </a:p>
                  </a:txBody>
                  <a:tcPr marL="82554" marR="82554" marT="41277" marB="41277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solidFill>
                            <a:schemeClr val="accent3"/>
                          </a:solidFill>
                        </a:rPr>
                        <a:t>FLACCID</a:t>
                      </a:r>
                      <a:endParaRPr lang="en-US" sz="1100" b="1" dirty="0">
                        <a:solidFill>
                          <a:schemeClr val="accent3"/>
                        </a:solidFill>
                      </a:endParaRPr>
                    </a:p>
                  </a:txBody>
                  <a:tcPr marL="82554" marR="82554" marT="41277" marB="41277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solidFill>
                            <a:schemeClr val="accent3"/>
                          </a:solidFill>
                        </a:rPr>
                        <a:t>RIGID</a:t>
                      </a:r>
                      <a:endParaRPr lang="en-US" sz="1100" b="1" dirty="0">
                        <a:solidFill>
                          <a:schemeClr val="accent3"/>
                        </a:solidFill>
                      </a:endParaRPr>
                    </a:p>
                  </a:txBody>
                  <a:tcPr marL="82554" marR="82554" marT="41277" marB="41277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solidFill>
                            <a:schemeClr val="accent3"/>
                          </a:solidFill>
                        </a:rPr>
                        <a:t>RIGID</a:t>
                      </a:r>
                      <a:endParaRPr lang="en-US" sz="1100" b="1" dirty="0">
                        <a:solidFill>
                          <a:schemeClr val="accent3"/>
                        </a:solidFill>
                      </a:endParaRPr>
                    </a:p>
                  </a:txBody>
                  <a:tcPr marL="82554" marR="82554" marT="41277" marB="41277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solidFill>
                            <a:schemeClr val="accent3"/>
                          </a:solidFill>
                        </a:rPr>
                        <a:t>RIGID</a:t>
                      </a:r>
                      <a:endParaRPr lang="en-US" sz="1100" b="1" dirty="0">
                        <a:solidFill>
                          <a:schemeClr val="accent3"/>
                        </a:solidFill>
                      </a:endParaRPr>
                    </a:p>
                  </a:txBody>
                  <a:tcPr marL="82554" marR="82554" marT="41277" marB="41277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solidFill>
                            <a:schemeClr val="accent3"/>
                          </a:solidFill>
                        </a:rPr>
                        <a:t>FLACCID</a:t>
                      </a:r>
                      <a:endParaRPr lang="en-US" sz="1100" b="1" dirty="0">
                        <a:solidFill>
                          <a:schemeClr val="accent3"/>
                        </a:solidFill>
                      </a:endParaRPr>
                    </a:p>
                  </a:txBody>
                  <a:tcPr marL="82554" marR="82554" marT="41277" marB="41277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solidFill>
                            <a:schemeClr val="accent3"/>
                          </a:solidFill>
                        </a:rPr>
                        <a:t>NORMAL OR FLACCID</a:t>
                      </a:r>
                      <a:endParaRPr lang="en-US" sz="1100" b="1" dirty="0">
                        <a:solidFill>
                          <a:schemeClr val="accent3"/>
                        </a:solidFill>
                      </a:endParaRPr>
                    </a:p>
                  </a:txBody>
                  <a:tcPr marL="82554" marR="82554" marT="41277" marB="41277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solidFill>
                            <a:schemeClr val="accent3"/>
                          </a:solidFill>
                        </a:rPr>
                        <a:t>NORMAL</a:t>
                      </a:r>
                      <a:endParaRPr lang="en-US" sz="1100" b="1" dirty="0">
                        <a:solidFill>
                          <a:schemeClr val="accent3"/>
                        </a:solidFill>
                      </a:endParaRPr>
                    </a:p>
                  </a:txBody>
                  <a:tcPr marL="82554" marR="82554" marT="41277" marB="41277" anchor="ctr"/>
                </a:tc>
                <a:extLst>
                  <a:ext uri="{0D108BD9-81ED-4DB2-BD59-A6C34878D82A}">
                    <a16:rowId xmlns:a16="http://schemas.microsoft.com/office/drawing/2014/main" val="1458609267"/>
                  </a:ext>
                </a:extLst>
              </a:tr>
            </a:tbl>
          </a:graphicData>
        </a:graphic>
      </p:graphicFrame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z="1400" b="0" dirty="0"/>
              <a:t>22-</a:t>
            </a:r>
            <a:fld id="{02602D1E-541A-44AB-B63B-5D4258D902A3}" type="slidenum">
              <a:rPr lang="en-US" sz="1400" b="0" smtClean="0"/>
              <a:pPr>
                <a:defRPr/>
              </a:pPr>
              <a:t>7</a:t>
            </a:fld>
            <a:endParaRPr lang="en-US" sz="1400" b="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59089166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en-US" dirty="0"/>
              <a:t>Questions?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defPPr>
              <a:defRPr lang="en-US"/>
            </a:defPPr>
            <a:lvl1pPr algn="r" rtl="0" fontAlgn="base">
              <a:spcBef>
                <a:spcPct val="0"/>
              </a:spcBef>
              <a:spcAft>
                <a:spcPct val="0"/>
              </a:spcAft>
              <a:defRPr sz="1200" b="1" kern="1200">
                <a:solidFill>
                  <a:schemeClr val="bg1"/>
                </a:solidFill>
                <a:latin typeface="Trebuchet MS" pitchFamily="34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rebuchet MS" pitchFamily="34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rebuchet MS" pitchFamily="34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rebuchet MS" pitchFamily="34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rebuchet MS" pitchFamily="34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sz="1200" kern="1200">
                <a:solidFill>
                  <a:schemeClr val="tx1"/>
                </a:solidFill>
                <a:latin typeface="Trebuchet MS" pitchFamily="34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sz="1200" kern="1200">
                <a:solidFill>
                  <a:schemeClr val="tx1"/>
                </a:solidFill>
                <a:latin typeface="Trebuchet MS" pitchFamily="34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sz="1200" kern="1200">
                <a:solidFill>
                  <a:schemeClr val="tx1"/>
                </a:solidFill>
                <a:latin typeface="Trebuchet MS" pitchFamily="34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sz="1200" kern="1200">
                <a:solidFill>
                  <a:schemeClr val="tx1"/>
                </a:solidFill>
                <a:latin typeface="Trebuchet MS" pitchFamily="34" charset="0"/>
                <a:ea typeface="+mn-ea"/>
                <a:cs typeface="Arial" charset="0"/>
              </a:defRPr>
            </a:lvl9pPr>
          </a:lstStyle>
          <a:p>
            <a:r>
              <a:rPr lang="en-US" sz="1400" b="0" dirty="0">
                <a:latin typeface="Arial Narrow" panose="020B0606020202030204" pitchFamily="34" charset="0"/>
              </a:rPr>
              <a:t>22-</a:t>
            </a:r>
            <a:fld id="{02602D1E-541A-44AB-B63B-5D4258D902A3}" type="slidenum">
              <a:rPr lang="en-US" sz="1400" b="0" smtClean="0">
                <a:latin typeface="Arial Narrow" panose="020B0606020202030204" pitchFamily="34" charset="0"/>
              </a:rPr>
              <a:pPr/>
              <a:t>8</a:t>
            </a:fld>
            <a:endParaRPr lang="en-US" sz="1400" b="0" dirty="0">
              <a:latin typeface="Arial Narrow" panose="020B060602020203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445966210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134700PHOTO" val=""/>
  <p:tag name="MMPROD_134700LOGO" val=""/>
  <p:tag name="MMPROD_NEXTUNIQUEID" val="10753"/>
  <p:tag name="MMPROD_0PHOTO" val=""/>
  <p:tag name="MMPROD_0LOGO" val="iVBORw0KGgoAAAANSUhEUgAAAKwAAACxCAYAAABZeVadAAAAAXNSR0ICQMB9xQAAAAlwSFlzAAAXEgAAFxIBZ5/SUgAAABl0RVh0U29mdHdhcmUATWljcm9zb2Z0IE9mZmljZX/tNXEAAEfFSURBVHja7Z0JXI3ZG8ffe2/7vu+b9pLSZktKEhEphSQSQsgSQigU2QtF2Xeyj8HMMGPGGLNYZvnPYBbDzBjrMPax1e9/nnPvTSj7Urmvz/Ppqtvbfc/7fZ/ze57znHOECRMmCApTWE0xRSMoTAGswhSmALaaGwCl3r37tZo4cXIYey1RtIkC2OoMqzgtLa1bQEDAybCw8NOZEzPbK9pFAWx1hVUluV/yoPpeXpdUlZShLFGCr4/Pr6mpqQpoFcBWP8vNzW1ev379i4IgQNDRgqCpAVUVFTRu1Oj77OzsJoo2UgBbbaxhw4Yujg4OJRrq6hBsbSCk9ILQLwmCtSU02fe869f/LSUlJUbRVgpg37oxvWppYWGxWl1ZBYK5BYTBAyGsXQzR+qUQBvVh0FpASSyBt6fnj6lpaUGKNlMA+9YsNjTUwNzcfIGqktJdQU8fQh/mWdcsh1CyQmprF0JI68+8rhVUmKat617vSFJSUidF2ymAfRuaVdfX23uStobGPUFHB0KnGAhLihioqyGsWwZhPQN3I4N2XTHzur0hWJrxQMzZ3unPlOSUNoo2VAD7xiw1OdnMx8enQF9P74ZgZAQhmQG5bJHUq65joK6XAUtfNy6HaNMSCGOHQPBwhkhJGdYWVj+FhoYlMOg1FO2pAPa1W/OgoBw9La3bPCMQ2YHBSoCuloG67IGHLVkGETNhEwN542IIk9Mh1K8LCfs9G0vLv9u3bx+vaE8FsK/NsrKyjFq0aJFjYmBwXaSqCqFZMwh5sxmca6SetWRpBWiXP3hN0G5gP9vMvPC0MRBc7FkgJoa1peXPoaGhkc7OzsqK9lUA+8otqn3USFMjo/8EpkWFsFYM1nwG5qry7l/EIZUZyQO5LFgvA3kj+/oekwcThzFP6waRshKM9Q3+dnR07llSUiJWtLEC2FdiAFSTk5MGM494Wsw8oxAQCGHmLAirGaxrlz8AUg4s97ZycJc/8Lbr2Ps2MGA3zIcwi3napj5cHuhoah23s7NT5GkVwL4SWFViY2PH2tlY3RaTZ/XwgpCTy+BbWwHQChKAZMG6CkFXRZDlwdgm9p7tTNMWToDg7QqxSIC+ts5Jb2/vNuzviRTtrgD2RWFV6pHUI9na2uqsQJ7Vxw/C+IkQlq/kUkAkh7AcVnn3v/xhYB97zd6zkb3etpB56pEQWjaBWEcThvqGv4aEhEzJzc01V7S/AtjntvTRo0d41vO4IJFIWKDkDiErh8G6mskAJgU2kK2UZgA20Vf2/81rZMbes5l54C0y2yT73pZV0v9vXCn9nS0M2u0M2mVTIIQHcnlgYmh4Ly4ubhl7WKwU90AB7LN6VklKSkoXr3qe15SVmAxwrwchg3nWNeuYN6VcK9OhKwm0BRCWFEBYOAfC3OkQpkyAaOJYiCaNZ4HVOIhGDoEwgtmEsRCy2feyZV/nTINQzH5n0Tx2Hvb7mwrZ/7OYNq4PQSyCvZ0dEhMTV23fvt1CcT8UwD7VMjIyWnh4eJwgjyeYWUAYms6gZF153kwGHwuWhvSH0DkaQquWEPx9IDjaQ7CzhWBuDsHUVGYmEAz0IOjrSV+bmT74mZ0N+506EOp7MjkQws4VCWHacAiLGbStm0CQiGCsZ1Davn37eT/99JOp4p4ogK3SWIBl4uLislJbXYNBZgmhzwAWZM2AENURgqszBAsGpaEhBA32cwrCCOqXMdLGamrMiztANGMYRIszIbQJgIid29zI5EZYaNjyXbt2+SrujQLYx2RAenp6Wzs7ux3KEsldwYZ5wOHjIOTOhRAY8hBkYmbsPSxI0odH3bpo2bIlmDdEnz59MHToUAwePLhSGzJkCPr27YsOHTogLCyMyg5hzOBXYbKDvLnIwZr9ze4QLWFyIiEcgrYG1FVV4e7uftLJyWlx+6ioDBaQBSqAfUeBPXHihBqDwdLX17c186rTmAz4RVdTk4GiA6FrTwiT86AcGw8ja1s4Ml3ZLDAQXeK6IH1UOvLy8rBy5Up88MEHOHz4MFjXjfPnz+PatWu4evVqpUY/u3DhAo4dO4YjR45gz549WLVqFebMmYPR6aOQ0KULWiTGwXZeBlSXjYdSdDAEXU3+kFAxuLOzM9zc3A7WqVMnp2PHjr1Yb2B7+fJlLQWwtd+bipmHC/Hz85ttamr6qYaGxklNTSkYgj7r7qM6Q3t2EdrPK0b6pElYvnQpPt+3D0ePHsVff53G9evX8aqPGzdu4MyZv/Hz8eNYu28Pmq6YDs2iUVAdFAOxsd5DHp4+q4mJyXVLS8vP27ZtuyouLq4be2BsFcDWMqP8JvOmrczNzUeym31OjWlHJaUKOlRHF0JsD6jPXYqUzw/i4rXrKL17B2/8KAM++PZrhJTkw2BDDjR6t4NIX/sx/UujbqpMMtja2t6MjIz8JCQkpF1qaqqxAtgabmfOnDFOTEzs6+3t/Z6BgcEVdrPvWlhYoE4de6iwrpYDQDMGWrWHMHshOn18AMevXH2cooe+vmJCHznv/Xv3sPuHQ4hcOQuGy0ZBs1sYxFrqMg+rBRtbO2hr65bDq6ysDGNj44tMLpQkJSX1KCkpqdVSoVZeVFFRkcbAgQPjAgMD1zGPel1NXR2mpmYIbBaEKBb1Ozk68QCKwxrQApKJeejCYD184VKVQJXR19fF7CMnLr17Dwf+9y3arpsB04XDod+/HSSG2lARS+Dg4IiIdpEIDm4OevgqgssCx0uOjo6Foew4dOiQjgLYam4sEFEPDg4OYF1/vpGR0SVtLS1YWVkjpEVLjEwfjTFjx6Nho8ZQEosgqKhCCGkLUU4hOn74BX67cq0Kz/r2jgM/fY+4zXPhuGUCjId2hDLTtBJBBD+/Bhg8JA2jR49Hu8hoOLu4gGQOgUtSR1dX9w8fH5+S+Pj4cKZxTRTAVkPLysqyYh51pLW19QkaUtVisPo3aIhhaSMwr2ABpk6bibZt20OVtCvlUf2bQsjKQ5MtH2P3n2erFagPXC2w94fD6PFeIZzWjIFZ3wgoGelAxMD09vbF+AmTML94MTLGZiKsVWsYm5hAJBKVe1xPT8/LXbp0KU5OTq41I2c1/gLS09M1vT08gpmG26atrX1XT08fjRs1Qd++KRzS4oVL2ddZaNYsmOc2BZEYQoMgiMbPRvj2T7H/7EXcKy2tVE9WC2bv3cfPJ09gwJYCeK0ZhTpjO0PN2ohJGhE8PD2RPmoM5s6bj9n58zBk6HC0aRPBexUKzAheHR2dMiaLtnXs2LETCz41FcC+3ejfhEmA2Xr6eicpiHJk2jSheyKmz5iNBUWLOayzZs9FJNOtykrKUr3nVh/iUdPRZPPH+ILBWmUAVA3YLa3w+qcTP6Pfxnw02ZYFt/Fx0LA15tdjb1cHAwcOxvwFi/j15s0pwPARoxEQ0BQaGprlWQUrK6uLTCbkxMbGGiiAffP5VDUGapC1tdUifX39O4ZGRmgR2hKjx4xjN6wQhezm0Q2cOTMPkR2iYGRgIIXV3hVCSgYal+zGzlNnmGd9PANQxv+VVg9iyyp62nv49vhPyN69CkHrRsMrKw7azub8upydXDFs+Ej+kNJ1FxQWI2dyLuLi4uHi4gYJk0DkbVVVVW8waD/s3bt3CDtljZyeUyOT/wkJCb1YRHxSVVUNdewd0LlLV0ydPgtFxUtQOH8hN7pp5G319GQpIHsXCH1Gwnbpdqw6fuopaabqJw3kx5mzZzBi8zyEbRgD77Ex0LY14tdXz8MTmVmT+HXT9RO4c+ctwKjRY5m3DYS6unr54IO7u/tRX1/fGrlOQo36sKGhoYbe3p6Zpubmp0xMzRAUHIKRTMPlz5nHb9S8giJ+s2bnzUWv3n1hzbQch9XUCkKvEbBbvB3zf/gNN+7eq55B1jMeR0/+isnvL0aHDaPRODceZg2cIFGSwKOuB/qlDGS9zHzML5Q+tARu9uSp6BjTmeefBeZpKZOgpqb2c1BQUE5+fr6LAtjXYJmZmaYseJjJov9SCioSevTEjFn5mM+6wYL5D2Cdx25Sr159YWpiKoXVhMHaqS9sF25H/ncncOd+aU3l9KEPTZ52+s7F6Lg1AyGzesCorhW/XlsbWwwcPJS1QxEKFjBoC6Qed+68Ih6gedTzZO+TZhJMTU3RtGnTj1jb1lMA+2ozAc28vLw26ujq/ufj44uUAYMwZ24h9x4EKkFKN4jSV6mDh6EOC0Q4rObMwyYMhmHeWkw79DOulXvW0ppI62ODDOcuncfcncvQc0MGWuTGwdTLBhIVJSaTHJHMPO1s0vPM08of5vkMYNL5lDHR15fqekr/ubm5bY+Li2uoAPYVWEZGRitXV9cf9fT0ENw8BNk5U1hXt4DdAKlXld8M6v5ShwyDi5MLz1MKGtoQYpOhnb8OIz7/Hpf/u1OFVq2Rrrb8uHz5EhbvWYvuG0eg7fwesAty4yBaWlqhT99+/CHmPQ9rJ6m+LcY0pvfj4rpBn9YFY+8lfWtjY/O1p6dnUwWwLx5ciVhXFVivXr2Devr6aBYUjJycXB4JkzelgEJ+E8hzjBg5ikXErlLPqmsIITwBhtNWIvOrozh9/dYjoMpel9VgWCt89nMXz2PBh8vQ9/0xaF/QAzaN7Hk7WFhYIT6hO9f0cmjJFhQtYrq/EF3i4mFtbcPfS4MtRkZGexi01bpovDp71mYNGzY8SAMBrcPbIHfqDA4rabF584oqNP5i/jN//wZSWGlwIDwOQs5KpHx8BFdv362kZ62p3rXssQdP/p1rV69i4a7lGLh1FDoWdUedpk68PXR0dNC7d3J5ACZ/0OUP/oBBqbCxtS2H1tjY+D3W7k4KYJ8PVh8PD4/97IlHWFhrTJ02ozywIqNGn0tBBfMak7Jz+Xs0aCxdncmAoA5QHV+MmPe+xJHz/1Z608tkyNa86KusitfS4/zFC1jB5EHqtnR0WpAAxyBnCGJpINav30Dk5Rdi3nyp1pdLKYoFknr1gbWNjTxXW2ZmZvaeu7t7XQWwzzZ61dLb2/uwrq4eHwyYMTNP6g0I1IIKnrV4MSbnTkPjJk35elWCMvOsobFQmrgcfT86wmTAf0+8ubX1oBkOqz9ci7Rto9BzXR/Uj64PkUSAgb4hoqJiMXN2Pgrkwao8s8IAHpE+CvW8PMsLaExMTD4ICAiodtBWqw+Tlpbm06BBgy8I1qaBQZg0aUp5JoB71Xlyz7AIM2bkISo6hnlWqg+QQPBvAeXRhYjc8iV+vHjlKd6pdh1lj1zfpYv/YPtX2zHuo/HotToJ7mFM24soI6CNrt0SmKctKM8eUJsStKRrKftiJdO0ampqZS4uLusiIiKqVZ622nyQ/Px8fX9//+0UsVLwNG78BN7lyxtV7hEI4GnTZ6NN23bSKFdJBUL9YAhDZyNq8wEcPHP5oRtZ9o542LJHCs1v3ryBHQd2YOzWMei5NB4+HepBSVXCPW2XLvH8gZf3XPLglUBOSupDdQflKS8vL69NK1asqDZTzqvLCJa2ra1tqrKy8g1KX/Xu3ReFLPKfx3Tr3AreVT6K1alzV77pBa+88gqCaGgeQtbuw1dnLj3mdd4JaB+6tAc55ps3bmH3lx9h0gdjMXBDEhp38YGymhL3tO3aRWI6g1Y6qPBA01LlV+8+yTAzN+PQMmmA6OjoOUVFRdUC2moBbEhISG99fb2LKiqqaNUqnD/9NEozt0AK6twKWqsXCxCsLKRFH4KtG4Tek1Cv+EPsOnG2EiRrR671Bcnlx93/7uKz7z5B1o6RGLa1F/zb15XqVLESOsZ0wqzZczB//sOaNn9OAZNbHaEmqz8wNze/3rhx4/4KYJmlpqYGOTo6/kARqqurG8aOzZKmX+YXcWDnVXj6+6UMgqW5pXRgwJpFwF1Gwr1wJ1b87w/8d+9+JTft3Qm2nnTN//33H3Z+8R4mvTcCA1Z0QYOoulDVVIKuth4iI6NZYCsd4q4ou2iApmnTZiwAk5Zlsp7v6+DgYJ93GlimW03r16+/l+o1KdAaMGBweXmcXLvSWDi9Th08FOZm0m5KcPCC0G8q3OZ/iM3H/nooSaU4KuthgHt37uPg919h2vtjkPVJMqLSg6GqpcQ8rTJahIZhQnYua+di1t4PxwqBgcE83SWbwfDpjBkzHN9JYFkbqrInNlVbW/sGpVGCg0N4MUvFEZmCQqmljxlLjSWF1ZAFBLHDYJO/A/nf/IY79+89uDk1eeTqDRyl90rx+ZE9mLlrNDJ39kJQQn2oaalAhQWu1P4TJ+U+qM+QDS7QXDj5aJixsTGYfBv+TgKbmJiYwAKtc9QQ7nU9MHZc5sOelb2mBhs+cjScXV2gTBMHjawhdBoBu6kbsfS7U7h259EywWpSeF3dvGyFopl7d+/i8I/fYN6OScjY0g3RI5pC30wTEpHUaeRMmVaePaB7QAMLcV27QV9fWndgaGj4U2BgYAze0o7lbwXWgIAAY0tLy/dICtDQa58+/Xg9QEVgC/ko1hR4eXpJPaseC7Q6j4LJjO3I+/qXBzKA93qlClifiOzjbXP05x8xe9sozPisN3pMbAF9Uw2IxRIObXaOVB5UHA3rEBVdvvgIxRws9vB4J4BlbaUfExMzkUmBf+niGzRoiMmTpz5UUUTd0vjMiUw/BUFVWQJBTQtCWE/oTVyPyfuO4fS1/yrxrDW0ZPC1w1pW6ev79+/jq+8/R/EH2cj9oCcSsgJhZKXJ2lsVTQKaYuz4CdzT8govdj/GZU6As7O0uEhDQ+OOh4fH0HcC2KFDh0b6+/vfJCGvra2DPsn9eaPIveuC4iV8ODYouDlUJDTkqgGhaUdojGLyYPf/8O+tu1XeEIWHrUISPNpWZXJoS3H0tx+w5KMJmPZhN8SNaAw9Y0plifmiI+RpuaalOg5mXeMTyqfa1KlT52hWVlZwrQa2qKhI193dfT3NcKW1oahohZLXBXyAYAFvlKkzZqFt23ZQV1VmsLLGCe4G1dErMHjnEZy/cVvB3ytBt8L/2JfjJ37E4h05mLWzB5Kzg2FRRwcqyirw92uIUaPHobBoEeYvXIwp02aiYaNGPGtAc8O8vb0/yMxMt6y1wAYFBbXU0dE5T0+og4MDXwCCj65QGqVoIYN1Ntq17wBtWlFQRQ2CXwTEQxei47oD+OHsvwo/+hrx/eXEMazcnYPCvd0xYGoQTKy0uCf182mIrAk5vNiIer+UgYNhYSkdumWB2LWIiIietRLY2NhYLSsrqyIWaJWqq2sgJqYTE/PzpbNcWbdDr2NiO0NXS1O6MktAR4hSi9B9w1f4+Z9rKC0rVeD6Ov0t+++p07+i5NMZmPdhV/Sb1ARWjrqQsEDM08MLQ4cO5/KApt10iI7hPSTVzzLHs4lJA+NaB2xwcHBfPT29MzyN5e6BzMxJMlG/kC92Ed+tB/T1ZOuhereEeMgiRK/9Cr9eul6hgRXQvnpoH64O/uOvU1j/wSwU7e6KzGVh8GgkncxpZ2eHtOGjULx4OSZmTykPwLS0tC75+vq2rVXAZmZmGjLv+qGamip0dHURH9+dVwbNX7CYT9VI7NkLFrRphQrTrPWaQ+g5DZEr9+PAn/880rgKYF+tf60IrPQ7pfeB30/9gq37ZmL5/u4YXRAMe3epI/H08sGYjPF8MCe6YyyfWi4Wi8rq1au3OSEhwabWANuwYcOOTLvepIv29fPnSwlR9zKfifm0tJFwqGMn9ayuTSAkzUL9OR9h/8nzT+jGFMC+NLBlD4CVHg/nav86/Tu2fjobyz+Nx8hZAXCsKx048PT0YoHYGAZuJmztpFNrdHV1b7IALKZWAJuamqrKvGsxDRJoammhZ1JvLFy0hI9Zpw1Ph7ubO985RbDxgnKPKQgs/ATbjv6N+0/UrApgX42LfWRS5kNrIwFnz57Grv1FWP5xV2QvCoRvU1OIJWI4OrnwuWBdunTlNbOUNbC3t9+Snp5uUOOBbd26dWMWTXLtWq+eJybnzsDChUsxatQYpoNcZGWC3hA6TUJAwcf49ORFBZDVgWXZceHiBWzbm4d1n8chb20L1PWVLo3k6urOi73r1vXg/zcwMDgfFxcfVaOBLSkpkfj7+49XUlK6S1El1V9SkDUuaxKYTJCuZWrpDiFmHOpkv48Vh06hfH02BbRvGdkHedoz505j35GV2Li/ByYuaAK/psZQUpbAwdGFB190Hynz4+fnN//EiROaNRbYgoICX0dHx6/pCaQnMXNCNsZnTYS3tw9UaOKgviWEqDHwmL4LK7/9A7fu3q/iOVccbw1Y2XHj5k3s/WoV1u3thKJtQQiJsGCgChAJSuWLKPv4eF+eOHFipxoJLLtGEdOvBQxYvj4pDetNmToDQcFBsmIWBmuLvnCcsAWLvj6Ju6WlT+iYFMebB/ZxcGmVmZ1787Hty65YuCUILdqaQ1lZVL7PAk3L9/HxyWJvFdc4YGlSobW19U4q/KV6SpqRGR7eFpTaEvRtILRKhenYTZj/xQncvne/kgZTFLO8fQ8rs7IH4F66dAkHv9+KXQd6YfUHwYiKt4WyirgcWhubOp8xR+VQ44DNysqMtLOz4xVZPr5+CG3ZCtoa6hC0TZhnHQDd4WsxbOt3uFRpfYCiVLB6AFvR4T74/+3/7uLTL1Zg62exWP5+U7SIMIe6hlheL/uvu7t7SI0D1tHRfqi2tjTlQWPPOjTkqsSAbZ4M/TFbMX7H/3Dp5p13jYRac1y7fg2ffbke2/d1w/tfBqHXQHuoqpI8EN1ljioDr0kWvC79qu1s77xSvr6+dE8sBqxXe2gNXIaBG7/F6X9vKu56Dfe8t27dxpeH1uLjg3HY8nFTdIg1Z5KPVo2x+D00tHX064D2tQCbnZnt6erqerJ8u0kNPQgBiRAnFWPAhsM4e/XWg55G0fXXMFgfji/+u3UTh7/biV37+mDjhw3QN9UWJqbq0Ncz/svD1X14aGisZrUGll2DKCoqqpOWltY1DqtYCYJPDJQGrUPM0i/xx2WFZ61tnpbmgX73v7346EAcPv+uCQaPrAMdHSWoq2ldt7Oz70/5+GoL7Jo1a+zat2+3S01VRbqMkFMg1BIL0GftIRz+85Is6CyTWmnZg9cye6lmLCt7or3sUVpaitu3b/N5/hW3m6cduel7d+7c4e95aRxe8hqe1g5PMpo6c+/evWf4ew//jK7/vR2FyC9uiC0f+SB5oBWMjVVplZkTtraOA0JDQ7WqHbDsc6u0bNlyspmp8W0xLcDgHgohKhfRxV/g/LXbLLpk3cehQ/j449345JNP8MnHzD75GHv27Mbnn3+O8+fPv/BNJpC+//57du6PpeeW2Z49e/i5L1648ELnpZt3+fJl/PLLL9i1axfmzZuHadOmYfDgwejTpw/69u2LMWPGID8/H0uWLOHv+emnn3Dx4kWm8W499987ffo0/9wVr0P+mj7D3bt3n/j7F9h17tu3j193xXZ4FqPf2bRpE7fdu3fz8/z+++/84Xz87z5eiPTp3n2IaNcMo7Pq4NNv/DB8lC2MjFShrq51xdradlhRUZF2tQGWYE1ISBhgamJ8kUsBl2AI8YVomLsbB05KywRPsotv164dzMzMYG1tXW7m5maoX78+duzY8cLAEuxJSUmwtLTki5k9OLc5LWiGDz744LnOR17zo48+QlZWFsLDw8E0OT83rf1FBR80g5QHlMxonpOuri6ldPh7nJycEBAQgOTkZA7xkSNH+Pme5VixYgVtK8/PI78Gek31qOPHj8flS5ee+Ps7d+6Eh4cHv+6KbfysRveGTN6GdK7IyEiMGjUK27dv5w9iVd729Okz6J7QC2bmKsie5oADhxsga2IdWFiosGBM/VJQUNB6Bq1vtQB29OiM3u7u7heki13YQ+g4FR45e7D66wf1AcePH6eRkPIkc0Wjee/r169/YWD//vtvtGnTptJzE2TkNZ71OHbsGCZPnswX76AaiMrO+SxGMBPEwcHBmDVrFvfUTzvIg1d1vgEDBlQBzIOD6UX+QL3oZ67KaACIHsQRI0bg4DffVAosTWrMzs7hu9R4eKhh/QZn/HDUD+mjbZg8UIaWph7t97v1xIkTlm8NWPY5lTt37pxka239lzKVCVozINtNgErsVBRs+Qy3Kix28fPPP/Oil8oahFbJ27BhwwsDe+bMGbRv377Sc9OKJVu2bHmm7p/eR59RPjv0VZmLiwv3tE87CgsLOeiP/j559NTU1KcCu3HjxvJFL16H0QRS8rrMU+L69euP/f2VK1fAwMCIAS5g9EhVXLpgg19P0KZ3lszrK0FP1/B+m/CI1ez3rd4KsOMyM1NdXJykMsDMHULsTAhdCmDSoC0OfLrnoYupzsBSgPH+++/TLoGv5Ua3atUK//77b40HtmLdAMmlR3uNTz/9lLWhdIXEhM4CLp6S4P4tU/z1pxuWLrNlsCuzXkub9TotdubnF3m9UWBHZ4yO8vH1Pa2urgbBgMmAVmMYsLMgODSHp28D/O/7b2sMsBSwdejQobzy6Fm6SOp6abrz095LsGVkZDzTddQUYKV1AzZYu3bNY/e4adNA/vO2rQT8/j3rhP9Tws0rpvj7tAvmF1qiTh0laGsboFGjxrRYcp03AuzQoUNjmMY7pazEGtfADkLrsRDiiiA4NeMfNqJtOM6eO1cjgKUMA3kLNdrYo4qbQ7sG0vkzMzMxZ84cHhyRXly3bh3vHkmjEpRxcXG8yySg5b9LQd+HH3741oGtV68ez3DMnTsXeXl5VRplPCZOnMivhQKvJ0EbFhaGUydPlv/9K1euoJ3sPnh7CvjyEwbsPQGl1yS4fVUfF87WQXGRKYNWzOSFJq2OuD0/v8D/tQKbnZ3dloH3gzoFJDqWEIIGQ0gqgRA+GYKmdJZlz56Jj6V1qiuwp06dqjJgo6nMrVu3ZtpsJQ8an3RQDvOPP/7gKSHWRmjRogXvOilb8DTQ3gSwMTExz9Wmf/75J/OgaxEaGsq1a2XnNNA34H+z4sNP18u3EbUS8MFWBux9ZtcJWgH3bmjj3GlrLCwygbc3LWFvBD+/RntSUlI8Xguw7MNrBAQE7DbU14OgbsRgTYWQsALibpsgajqSfc+Qf9gRw4c/1gDVFdiDBw9yr1jZ71JK6VkCtsq89tGjR7k33rp1K4f5bQNLkocS/M977N27l2c6qsqEjBw5svxzUeA6btw49jMJdLQEbF7NYC0TUMZgBbOy6yLmaXXw7wUrrFttDMc6dK1q8KjnsyUjM9vxlQLr6+tryG5gtqqy0g2ROmsU/0QI8Sshjl8PSZfNEPn1h6CkwS8kJyenxgD75ZdfwtnZucronoB+0YPApZ7mWUepXjewLzKYQZ+9oKCAb1JX2XlbtmzJYwD5e0keKSvTaogCli0QcUlAHpbbNak8IE97+bwJlhbrooGvhMkxrfuu7h7vRUVF+b8SYJlnNbO1tV2orqp8gy/Q5t0Fos6LmG5dB1HH1QzYLRB5JfKFxOgi6AJrCrCHDx/mOrOy39XQ0MDUqVO553gTR3UElo6vv/4adevWrfS8lJ+l7ID8WL16NYNb2tPOnMwgvSEzGbDl4F5Xxc1/9PHZR7oIaiqBWKLKAjn7T5g8cHspYBloKszT5GprqJWKVBis9aIhdJwPoetaCDGrII5mwHZmHtYjTtq4EjGWLl1aY4A9ceIE12lVBRZ0o6hrp8GJdxVYGm729/ev8t5VDCq3bdsGQ0NpLDM5SyYHboq4HAAZlwci/v2y62q4d0UX72/SRJOGUgdhZVVnK+vN/V8I2PT0dLOAgMaZ2prqUs/qGQuh8xIG63qIYxioBGvHNRB32QqRc3vZlF99/qHfJLBnz559qSzB2LFjnzhYQOkrOj/pUXo43jVgSRaVL9tfiWyiugP5QfCamlrwn40aJuD2PwzQW3LvKgWVg3tdCi5uKOHeVQ18s08VnaJpuFuJeWij/c7u7kHPBSyL9nQDAwOmm5oY/SdIWJTo3BpC1DwGK5MBDFaSAmJmIuZlJXHbGLAR0m1yzMz4OPzzAvs8w6ePHufOneNj3i+ah/3qq694cv9puUdK8/Tr14/XJvzzzz+vpAqsJgC7Zs0afo8qOy8FZBVH8Q4dOgRb2zr8Z317CrjyNwPztgxYWeBVLg/kdkMC/KeCg58poWWIAD1dFbpvH7m7uzs+M7BBQYHj9HS1r/NkugPrMiMLIO7MJEDsaimwzAQCtuPDwJqZmVaad3wSsNTI06dPxw8//MCNRPx33333VKP3UXdFlUZBQUEvDCyVBdJ7qgq+Ho2MabnQbt26obi4mKfFagKwLKDhJZDPe9D96NixY5WDKlS1Rikw+UH3pE4dB/6zZAbs1TMyYK8/8LIVtWy5se+XXhPjh69E6JVIO5Erl2lp6X5obm7e4KnA9u7dO8LCwvwsL8C28IEQPgNClw0M0jUcUKlnfXXAUqKdhkXpaSUj+J7VmjdvjsaNG/NCk5epJaCKqsWLF/MEO+Vfn2W0h6qiKL9JQSY9QM9alfU2gCVJQ/W7lGKjcsEnGZUUyksdO3fuXGVBDWUOFi1axGVVpcAmVQasINOvjwB7laQDSQQRiucIMDUW04jYCWd7+/AqgWV/T5XKBF2cHP8U002zDYbQisHaeS0DdC0PsAhauRR4VcC+TntWYOmgbADpsYEDB/KSvmf9G9ra2mCBAoYPH869fWWFIW8bWDc3Nz5SN2XKFD6wUZVNmjSJ1/vSgAm1wZMeXpJRVDNb8Xg6sGKpdq0ILL2+KeD+VRHe3yigRZAIRga6x+1tXSOSQ0PVqgQ2MTGxm5OD/QUl2mbI0BVC6GQIndZzSCXRDMyOKxms7HUtBVZ+0Px7Gn6l4UlaDKSqkZ7K5ALV9tIQ6KM38m0DS106nedZ7FlqKqh3qSwb9GRgRQ9grQjsDeZxb4ixf48Ijf0FqKhqXbW2tRtQZdCVm5urNmLo0K7sifpNQmWCBk4QgjMhkASIWc0hFcuCLCmwa2o1sHRQ10mF4TTUytqHNgnmxdXPUnpI0LQJD8ea1aufqUrrTQD7Ko1SfQsWLOC1A5Vp3id6WLlH5RkDMjFunFfCzq0ihIWyB8HCCgFNg5bHJiQYVgnsujXr+rZq2eoKd//KTK/4JjPPWsJlgCRGlrpicAoxUs8qZpBW1LDiR4B93ixBdQT2UalA6SwqQaRCavK6z6JzCXCCndJutQFY+mw0jE2DA1VN1/n222+ZlLCXBmQ9K9ewuCaVBWVXJSzQUsaeHUrw8aYVvXURE9tl595PP3V+Yh5248ZtbcLCwudoqKv+K4hovdZACO3mQ8SgFcdIPauEIJV9lcjhlQdgcVshyIA1MjLkN/Z5gKVKKUreU+EEGUWez2qUZoqPj+dwvC5gKx4UuFAajMbMKeB7WoU/BSYsiOXzrWoqsBQUN2jQgFekffHFF0+cW0Zz0MzNpRt3pKUKuHXhQR62rDzIkmYE7jFYfzysgrCWFAcYoVmzlu/v37/f4ZlGuliDKNva2kzTUFO9w6Gt2wmiqKUQYqWyQIkPEqzmHpdkAYeVvhfNJELcFojcY/mHVFdT5U/g8wBLUFFlkDxKpajzWY1SUpRaioiIeCPAyg/KadKw7ujRo3lm4Uk6l0ZwZs6c+dS00uvWsNQr0Lno65OM5qiRAyBIO3XqxCdaUsbg5s2nT9N/7733yke6csbJIL31IDsgrScQ4+51FXx3UA39k2nPNg00btz06/z8/EbPVUvAvJyera31JF1NzQsiWq3FuQ2E1rlMHqyWBV4ruSQQyaUAB3e1tPjFqzufz0Pbw1N+8nmAfdmBA9KaLzNw8DIHPTSUOJfPA6sqYKEcL9XPPsk7vU5gaWh11apVvI73aUYTDqk+4Mcff6xUpz7poGvU05MufDxt4oMMgFwO3L8qxu2r6jj4pTo6RIrYw6EGz3reO7Kzs31eqFqLlnn39fUdrK8rWwzDugGTB7N5oQuXB9GyICx61YNArPMmiLx7QxBLvQx5k+cF9m3P6XoVB6XESNpUBS3V3T5paPd1AhsbG/tG2oBy0qqqWtxxLZrHIL0rza3ymtjrYtz8Vx1HDmohrrOE9TyaTBN7H168eLH3S9XDFhUVafj5+WXp6mhfFyTKLKBqBSEyn3nalQ80bbTUu/IgjIBtOASCqrQEjcbm30Vg5R6Gpo9UFV3TAMPbAPZlhmaf9SB5RrlcMXNc6moCSpYzYEul3vUe86y3rmjg+yM6SOyhDH0DNbi4eFLxdvNXMuMgPT1du1mzZtnmZiY3+IiXXQCE8IkQdWXAdpIWvkilAbNOGyE0GwdBQ6pdaIGJR0vy3hVg//e///GRt6pK8VhQUWuBJY1OWRT6e1bmAj7YLOLA3r/CYP1XC8eP6iKlvwr7jCqwtXE8lJKS7P88NdlPfQPztHpBQcEjzEyMr/ALt/Ll0ApxTMvGrpFqWPKwlAILmwZB17a8cR5t3HcFWNKzVa2/QOkwWommtgJ748Z1PpRLf8/DTcAXu6WS4MZlDfxy3BBjRqvD3Fwd1tb230S0jmj3WmbNss+h3C6y3SwjQ4P7AmkzGwZduykQxbMgjAdiJAvWQURpMCPpDnkBTQN4nWlNApYiYPKOz5Por+yg4JFGgarysJQSq13APqhYO3/+HFq1as3/XrMAAd99xbzrbQ2cOGmASZO0mFdVZm1j+xvT8q1e67oE+3/ar5+QkDDaxsrirFjEGtSKeZC2WUwerICYp70YsJFL2fcbSbsDKyscOHCgRgFL+UPqyqkyiWbCUgKcilmedYE3guGzzz7jkw8rg44CMcrb/lWhsqm2AXvk8BH4+koLveNixfjtZy388rsxMjJ1YGoqgbaW4W/BwSEd3tjKL0lJiUOsLc1v8SjYygtC+ywICSwQ68Q8beRyiJza8WkylIt9FMDqDCwNw7LrK4eFcpFUE9CrVy9ewUUFzJQ6o6KWikZAE0TkNen3qcDkSQUylM98UmFMTQd28+bNfNCAAq6x47Xw43EzzJxtwIJQWsdB/6yro2PiG11b6/Lly1pxcXHZdrY250W0QqGlJ4Q2YyF0J2hXQeTVE4JYFcrshtNcKBoVqgnAkjetapoMRfyUw6SUVM+ePcGiWvTv37/8K4FAmvVpI0yUIaBKricVfdd0YPNmz4Wergbiumlgz+cWmLvAgD3EytDR0vnTzs6xd25ystobXwyOfS6VgQMHJnrUdb8oEbHGMHZggVg6hMSVEIJHQqRuyHNwUVEd+FTn6g4sJf5pyPFZK7JedE0qKlB/2jTrmhx0nTv3D4YNHYRuPXSwm8E6u8AIjk4qUFPXPW9r7xjP3iJ6a8ttsj8uGZgycLijvf0NFWUlCGYs2GqbAaFjLkT20pSOk6MD14XVHdiTJ0/y2s/XBSvVGtDw5rMUwNRkYH/430HMzG+HbR9ZYtY8I9jZS2BoaHYvPDycdkhUe1lYX3ptLQag8ogRI+a5u7tfE4slEEycmDwYASGK6VoTZ+hra2LJ4oUPAUtj01UtLkZDgi8DLK09W9m5aSYCaauqDpoNS+ufUsqJwHiVsNIcMPLedO3PctAoUVVVUoMGDXoqsPTQUx1AZeegoetXC+wDKVBWVoqTfy/DNz/5YXmJOZzdJNDVMUCbVm127t6926naLBnPPquGv3/j1gYG+vuUydOaM0/begiEsEFQsnRB6pAhrBu8VQ5sVVOFCdiX9bAvCqy87pUW1CDdTQsY03Qd8vrPuz4sBWt0LTT7gAZPqBDkWdaFfRPAUg/0OjwsDRD98fdOHDreGiU7rRDSSoP1aqZoERL2cW5urlu13JSDdfVe5qZGu5WoRpQ2jwvrDyEiDSG9R+K8rKyOoKLKJnrSaVxbbtRVUfkdAfOiB0FBsNH8KrKHzs0i/W++/vqZG59m4NLCEbSeFhW0UPkidek014weOOol5Eb/b9SoEZcU3bt3596UZipQPvdF5ndR4Tsl3im1Jr8Get2lSxde3U9zrZ50UBsmJibyCYcV25gCRpoFUXHu1ct51gfe9eKVT3Dk5ygUrTJF42aq0NHRLGvdss2mNWvW2FfrbY88PT2bGBrqH1YRsyfalAVibdNglDwb6788Jr1M5smo+6UBBZo+Ijf6Py2i9jIT+OSgVTxv+blPncLNFzw35WCpWol07jfffMMrmB41GrmiaSGkUZ+2B8HTDgLy0Wsgo79P03ZKn7JGF7UhlVo++vu//fYb70VebtOQssdgvf7fYRw/E491O+wR0FwNIiYN7e2dfmUPboMasbFcUEBAYy8Pj/c0NTRK+QbIjTrDY9wKbPvhT9y5p9g/tuYfst3VmGa9cusAfjzdA4s32SIoTFMWHKrcb9KkCa1TpVJjdkLMzS2ycXNx+1CZJjKqakNokQSPnE1Y9sVR3Lt776ELVxw1D1apZ/0BP57phg2fOKFFG20Gqkg+c+QqixlavQ6uXhuwZEzTNWJBy0989q2BBYTwAbBJm4+Fn32H+w81QGmF/5VV+lpxvA0wq27/W3dP4dj5Ydj8uQc6xOlBVU0kG3oW0+DImeTk56vAqhbAygKx2bq6Ov/xKNXUHkJQAlzHL8WqwydwvXyzDgWw1R/YB69v3D6BXy7kYO3HXuiUZAAt7Qc5Y1VVFSruWbx7926dGglsREREXR0dnX3l1fc6RhCaxsJ+7FLM2/cDLlcxpq5AtToA+/hx/fav+PHcCJTsq4/wWF2oqouhoaENFWXpCKGHR10kJvZIfZ1MvVZgc3NzNfz8/Nc9tHeAlh7ztJ1gPaIAk7ftxaUKtQYPP98KbKsTuHfuX2EyIAdbvvZG4mBDBivlzs3h6Vkf6uoaPP8cFBT09d69e31qLLDsOkVt2rTpqq+re0VeXifi0BpAaBIF49QZyN6xHxdu3FR42WoHainkcu2/exfx2+XF2HggEF37GUHfWAxzM2tERcXCx8ef31ddXd1bLG4Z8jp5eu3AyrystYOD05dSjaMKYyNjqNIOKxq6EBpGwGRYHqbt/RbXHikKUQBbXTzrVRz/Zx62fRuMhMEmUGOeVUtTH92790L//oPKF+AzNzc/mJSUZF/jgSUv6+/fcAwtCExPoptbXQQ0CYSmhgYEVU0I/q1gOzIfY9/7DH9VHHYsUyD7pqB81D2UlcN6Bb/8swIlX4cgOcMcxuZKMDQwRqfOcRg7fgIaNmzC76mKikqpl5fXlPz8fKUaD6y06DvJ3tjY+BBdnKGhETrGdEbLsNZQVWGeVpnpW78waA7MxaA17+P0P5eewc8qYH41vFadvrp19wJ+ulCIzd+GoXuaBXSNBNqVG926JWLO3Pno0TOpfI0xV1fXv6Kiohq/CZbeCLBkPj4+OUzn3JQu6NAQw9JGolV4OHS0tZk8YNaoDQwHT8FIFoj9ceX6s7S24nhNwN4vvcM86wZs+j4Mw2bbwsxWBRKxMkJCwjBz1hzMmJkPHz9pEROD9h4Ltia8zlTWWwE2JSXFhemcT2hlGG1tHST1Skbe3AK0a98BGqrMy9I08gatoDJoClLf+xT/PDb2r8gbvNqjtFIHUFp2D6f+/Qhbvo9FWr4D7Nwpw6PEZFwz5E6djqKFi9G3bwp0dHTl5ZM/xcXFeb4pjt4YsOBa1n+EhoYGH0jw9fVDTu50TGbWIqQl+K6KakzT+oVAZ9AEpG3YiV/PnK2igRXHK3KxD3vWsrs4+e9ubPtfVwzLc4a9hzqUWIDcrFlzZGZNRFHxImRNmMR6yAZy71rq6+ubS7sM1TpgybKysuw9PT2/l445q6NN23bImzMP02fMRmSHaOjL6zjr+kOpbwbazV+Fo3+fV7D1RvAtxYl/P8CG7ztiyGx7WDmp8XXS/P0bYwpzKsWLliIvvwBhrcJ5kTtN+albt+6PaWlp3m+SoTcKLGsXcZs2bQZpampe4FNXTEwxeOhw1s0sxew5c9GBQaunrSWVBw1DIfRKR58Nu9hTf+VB1qCsoneQVQ49Zexb4Umr+v6Dn525fgTbjvXGiIUucPKhXQwlqFfPGyNHjsH8BQtRtGgxjzvMLSxl0/itb/fu3Xsi+1VJrQWWzN7eXs3GxiZXTU2tlLIGTZoEcGmwYOESTJ0+G526xMGEgSwoMYng7AWNvumIXr4Ze4/+Ukmqq6wcWf4zBbNVg/mEIOvvawex/eeBGLXUC66NNCGWiHlgPCZjPOYVFGF+0WJMZb1g08AgnsZSVlYu8/DwXFRSUmLypvl548DK0lyN6tSpc5QuXltLG/HduiN/3nzWMIswr3ABunZNgL5M1Atu3szTpiEkbyGOnDhZob3LKvEWCmKf7E1LH2ojetzPXf8RW48NQsYaD9QL1uUywMXFHaPHjMeC4sUonL8Qc+YWontiErR1tOWLpPwVERHR+G2w81aA3bVrl1Lbtm1n6OnpSdebcnJG+ugMFMwvxgL2NM+aNZd7WnNzM/ClkRi04p6piFm8Dn9c/KeS7k4hCp6sCEorONoKMuDad3j/13RkrPOHZ4guRBIBtnYOSB2ShjnzijisdD/ShqfDyclZPrv5DpN1s06cOKH5zgBLlp2d7ceO/STeJUzEN2rSBFOmz0Qh87IFTDPNzpuLnkl9YGRgyJ96wcsfyoMykLjhfRw+9edTNZnieLz3qdg6l/77C9t+GYmcDxqjUZQJcwwEoxl69enLZEAxCgqLMb94IXKnzUSTpoF8EiQtG+/i4rIuMzPT+m1x89aAlUkDVyMjo93SWaEStG4TwRPTJPILmbclj5vcNwUWZha8QQUHFwiJA9FgZiF2/+8nlN69945C+GJyQA7s+ZsnsOP3LIxa74PG0caQqIhhaWGDfikDWJuTZy3i7T9z9lyeyVFmTkUk4ivXnM7IyAh4m8y8VWDJPDw8EvT19W/wqd7GJujZqy/XTLzhGLj57DUNMthaW0s1raMbhO7JaFGwGJ/+eAxPGhNXHI8fl2//jZ0nczBlTwjzrEZcBhjqG6EH06gURxQWLeSOgu5BIuvhjI1M5Ns43QwLC0t/27y8dWCzsrIsGjVqtExTU7OMgjBLK2sMGJjKGm0h5nErwmzWeAMHDoaNtZVUHji5QZw8CM3nL8He47/Q8IwC2Spb4MH/r925iF0npiJrVxBCelpDWY12KddGTGxnzMybwwLeYhQWLmQ93CIMGJBKqavylWscHR2XJCcnG7zzwJKlp6fb+vj4bFNTVS2lBrKwtMLwEaN411RQuIB72iIm/oekDYeVpYW0ppZ2i+6aCJfcWSja+xluPTbfvmJA9i5i/PA1n7vxG7b+OgkjNzeBV2sDiJUEGOgZoUuXeN6LzV+wWKZdizBi5CjYOzhCXhLavn377zZv3hxUHVipFsCShYaGumlra++Qz0xo0KAhMsZlclgLCqR6Nn9eIdO0/WFvL920TLC2hRCfCPdZ+Sg5eJAWPqig2mS52Xdm/kJVOWrgxr0r+OCPOZj8eWuE9rOFiqYIKspqvExwxow8abxAQRYLeMeyNvf29uEzCCjQcnNz+z01NbV5deGk2gBLFhAQ0Nna2vomj0iVlOHPoJ2QPYVnDuYVMH3Fnv458xagf8ogJg9km17QFpHde6LJnHnYd/xYFTeylmcQyqq+XqoP+PLsJmTva4/IsU7QNVVmPZQYTZsGYQZ70CltNZd6suKFfAg2JCS0HFZ2L65GRUUNrE6MVCtgd+/erTlw4MBRTk5O/8in1DRo1BjjsibxERfqrkgizGVfhw1PR30vb4gpT2tmBlHXePjOno2izz7D1ZfcAr7mkyv9eu32ZXxxdgMy93RAYB8baBorQUNdE61at8WEiZO5Z+XGNGv25FyEtGgJVRVV3u4WFhbHWK+XUFRUpKYA9in1BrGxsRksKr0nX1ytIYM2k0FbtHAJCwyKuDyg7mv4yNFwcHCQyQMWIPToDqvcyVhFewiUlVbRVb4byN4pvY29p9ch+5sYhI1whLq+dFVGgpKGwGlQgNqyqHgxpkydidat2vDJhLLF824EBQX1qm5sVEtgZZ7WIDw8fDbrkm6X73PasBHGZ05g8oAFBzLNRfJg8NA0eDNPS+8RrCwhdIpF3VnTseLLA7h56/ZjHeXTtV9NBfXBddwvvYsDZ7ZjwpddEJXrAQNbNdYTKaFhg0aYmM086wJpG1I2YMLEHAQFNefVc9TWenp6Z1xdXUckJydrKYB9DqOl6ZOSkoabm5tfkgdi7nXr8YKMuVwaMA9RsIA3+uQp05gmC4SEr32gDSGmA0xyJiDn/e34t9JtJ2uv171begf7z27H+M+7oNVYNxjW0YCYadbAwGBkTchhsBbzQJbigqFpI1mA5Vu+ayNr6z9ZHNENr2Cl7HcOWJk80I6MjJxgb29/X0VFmS+FQ+uuDhw0mGta6tbI0xYVL8Go0WPh4VGP3RySB8zTxsfCatI4zP30Y/zzGLS1E9jSsvv47uI+TP6mDyJneMHUTVqs4lmvPn/QKbfNsy4LFvD6AHd3D17bSgGWqanpVQbrsJKSEvXqzES1BlYGrd7QoUOn2NjY/Cb3BDY2tujbbwDy5xRyD0vQklHutr5XfSjRkutGBkweME+bm4Wcj3ZV2FugYrqrdqnXb//5ApO/7o/I2T6w8JIWFtnXccCI9NHcoxYVLeFt1rd/ChwdnMoXN6lTp87l6OjorNzc3GoNa40AVgatxN3dPcjAwOAz+cYZpqZmiGgXiYmTJkulAQ8iijF23AQ0adIUqhIWZJgYQYhtB/Ocscj7bA/OX/qnVnrXe2X3cOSfAxj3VTIiZvvC3EuXd/NOji581JAkFHlWSltFd+zEC+epDTU0NSin/Xv79u37HDp0qNrDWmOAlVtwcHBAvXr1vpGXJaqoqPIMwvAR6VwiUMRLNZxZE7PRrFkQVGi/Aj0dCO1awHTyGAzdsBqnz5+rddLgt6vHkP3tULSe7wurxtKFLawsbfhw9oLiRRxWkgBULK+hIc0EUJDasmXLPzIyMpKqs2at0cCSpaSkNGE6dpWmpua/0rSXGI5OLrx4Y/qMPK5nqUJ+wqQcBAQEQol2bTRg0Ma0gVbWMGTs3IJL165WAW11B/jxz3fq2m8o+GkqOixtBosAQ4hVJbAwt0RSrz78IZ7DJECf5H5wcXEt352G6dVSFxeX1QzWpuwUqjXp/tc4YMliY2M1nZ2dE6ysrA7JN82gacdBwc35vCNa6KF44VJk50xFWFgr6OkwYHU0ITRvCJ3Mwcj4cBvOXbr0nGhUF2YffLJfrx7H+MPDEb4wkMMqnQ1gh0Gpw5DP2iCNtUVwcAj09Q3KNwzx8vK63Llz5xFZWVmmNfHe10hg5RYfHx/u4eFxWEtL6650ZIwFGQ4O6JbQg6e6aHBhxsw8REZ2gDrlaVWYRAhrAtMpIzBy6xqc+OvPKmGt7r72zxunMO1/k9B8aWNYh5vxemFDfUN06twV2ZOnIjGpF9/GSR5Y0d5dTK9+kZqamsJ+XVxT73mNBpYsOTm5bsOGDTNZN/evvMujPV3r+/ig/4BBvFuk2QthLcOgRHuJaahDiA6FWvZgpKwqxoUq1/Oqvsj+eeNP5PwwEe23t4ZlW3OI1SXQYtccF9cVycn9+SALlQTKYbW0tLzVsWPHFWlpaa41/X7XeGDJSkpKtFik29/V1fUIg5V7W/I4ZubmfB49pbuo8iu8TVvoaGpDMGXdZ1QIDCcNxoj31uDkhXM1JsC6du868o/NQautreHc2wlKWhIoK9EaAR480LS1teP5atl2of8y2XSABavJK1asMK8N97pWACs32sQsJCRkpLW19Zfyhcr42LiREYJDWvCZn61bt4WBjh4EVRUIIX5QzuqLruuKcOzUyWrvXM/eOofCXxai2ZpQWHexhbK2cnm2RE9X76Fdw+t71z/v39C/b0JCQq0AtVYCK7e4uDh/W1vbmbq6ukcp0JDfSANDI54Gs7OrIy0C11SDEN4Eyhm90GNJHn749Xi1lQQXbv+D/F8WIGxHB1h0soNY4/EtRikANTMzO+/n57c8MzOzM2pQuuqdBpYsPz9fxd3d3d/BwWES07ffspt5W8y6StK5dGNF8hutyTxxcx+ojk1Eu2Uz8M3vP1crUOm4cucqph8tRPD2DrDt4wyJ1gNYZatfE6i/s65/ZevWrcPYtevX1vtaa4GtMEpG5YouPj4+0xi4hyrdh1WVda0t/SCM6Yao1Xk4dvqPKhdUflN+9969uzh75gwOHTuC/G8XocGmtjDv6wxlQ9VyUCnyd3N1u8xk0HoWULVkv6ZR2+9nrQe2gr7VCAgIqNu4ceNMX1/fo1RHW767DZkag7aRGzSzeqHzytlYs20Tjv34E27fvvPGPClt+3n06FFs3boVkydlo3uvHgib0gmN3o+B5eB6UDKRwmpnZwdPT8/97DompKenR7Nre+uTAxXAvj6PK5k1a1YI6zqHOzs7rXWwtz+rqqJyjYZxReRpQ+tDMi4BdgM7oW2naAxKGYC5c+fyXbL37dvH93yljZipmObOnTt8J/Ay5o3LnrDEPf2M9nil9xKUtEHx9evX+Z6wX331FT933uzZGDJkCNqEh8PB3oGvDqgZYgmrOQGwzPSFipUmlMRKYNr85zZtItKLior83rV7904C+wi8GqmpqQ1dXV2jmwU1K7GzsvpdhQKxUC8IaR0gRHgzzyv1wjQGz2BB40aN0KpVK3Tt2pVvB8+CG75Ldl5eHt/9u6SkBOvXr+dGr2ln75kzZ/L3sL+JwYMH812/aYv7Jk2a8OS+pmx8v9yUBKi3tIZFURCMmWeVGKtCU0Udfg0afJ6VndXiXb5n7zSwFe3E5RO6PRIS4m1tbP4SVCQQmnlAyIqD0CsUgo7a47qXhjoFEdRV1KCloQldbR2YGBnDzMT0IaPv6WhpQ5u9h95Lv1PZubhpq0Cw1IZ6e3tYLG0Js5lNoeworWl1c3E5mp2d3eRdv08KWB/2uEpxsXEJNhZWZ5XUGDyB7hBGx0Dox6Bt7QIhwAqCpwmEOnoQjNUhaDEJIZEOUlQJYUWj99LvmLDftdeH4GEMobEl8+QOEOLrQjS0IZRnNof+qtYwzmsGVW8jvh2mtaXViYiIiA6Ke6QAtlIbOnRob29Pr3MSGjFys4aQ3RlCSV8IaztBKG4DYXZL9r1gCGMCIAxvBGFYYwgpvhC61YXQxf1hYyAK/XwgDGXvS2OW0RRCThCEvDAIRexcq5n02MbOv7UzlLbFQPe9DtCe1AhKrrpQEsRwrONwMLF375aK+6IA9kmeVrVfv349XJydT0moaKaxE4QJzNMu6wFhXSyDNxrCho4QNrLXm9n3N9P32P+Xt4ewtB17n8zo9XJm66Ol79nEbCN734ZoqdHvrGVf10RDVNIBapvbQ3N6ICS+xhAx6WBuZv57SEhIlOKeKIB9FmhFaWlpA3x9fK4pa6hCqG/DPGokA5BBu7oTh0xYEyW1tcxLrpPBV5nx93WQvVf2/9VR0nPQ1/UdoLQ1Eir5zSDxN+WDG0wTXwsMCkpR3AsFsM9lWVmZPerWrfsrn7PvzjTsmAgIS7pBWBUrBZWDSOBFy15XZtEVLOrh96+NhGhjJMTzmkPU3JLBKkBbS+s3R0fHwSUlJRLFPVAA+yKatqdv/fo/82JxTxYkjQ6HsCKBwRbzwMuuiazwugojb7q6w8OeeQuzBS0gtLKGSEUCbQ2tK/b29v0UsCqAfSlNGxsb625qYrpKRV31vuBmDmEUg3Z5V6mnXS2Db3WHh4EkD7q6IqgyI++6ln1vI7P5oRCasfMpC9BQ07jgbO+cFhoaWuuHWBXAvgFjIJlamlmu01BVh2BrAGE484zL46XQUje/imCMlEFZ8bVcs8q/yjzrktYQQqRrsOrr6qNB48bTFO2sAPaVWsOGDevaWduuUVdXLxPczSCMbMmg7cIgjKkgDTo88KqrKwRcciPPuqothCR3COoSBqseApsG7s3PL/BWtLEC2FduCQkJRt71PTdoamhCsNJj8qA56+LjGJwdKwRisuBqraz7l3/dSBC3gxDrDEFbwod8ExK6f7Vr+/aGirZVAPs6oXVzdnLaoaWpcV+oxzxtOoN2EQN2zSPQrq2QEVjP/r8yAkIfLwarMpTFSrTRxadFK1a4KdpUAexrt7ikOHdvT8/VOtraEMyZt01uBGFZJ1n2oIMMXJmnLWFfl7BALaEuBH1VqCmpwLNevR9TU1OrxVLsCmDfEUtJSbHz8/Hboq+tXSayY/JgaCCDNkbmaWWatUQ6OCAke3FYlcUS+Hh7/5SckhytaEMFsG/csrKyLFu1bLnQ2NDoP8GUPK0v86ZRUk+7jrIH7RnI/hCM1Dmsrq6u37Df8VG0nQLYt2bbV2y3aB7cfJmelg4EMw0IKQ2YXiVYGbgD/SDYakNZkMDezv50fHx8jKLNFMBWB09r3qFdu418EzwLTSmoowMg2OvxSY921jZH20REdNq1a5eKor0UwFYL27trl0ubNm1W6uvp3xWsWDDmYgglNWWYGBqdZd9PqI1TrxXA1nR5sH27WWREZLGZsXQdVnNT819CQ0ITFbAqgK22tnv3btsOUR32Obs6X7O3t09GDV6ATQHsO2L79+8PmDx5ciLzsjVidWsFsApTmAJYhSmAVZjCaoj9H8FW8TWtY4dgAAAAAElFTkSuQmCC"/>
  <p:tag name="MMPROD_178546PHOTO" val=""/>
  <p:tag name="MMPROD_178546LOGO" val="iVBORw0KGgoAAAANSUhEUgAAAKwAAACxCAYAAABZeVadAAAAAXNSR0ICQMB9xQAAAAlwSFlzAAAXEgAAFxIBZ5/SUgAAABl0RVh0U29mdHdhcmUATWljcm9zb2Z0IE9mZmljZX/tNXEAAEfFSURBVHja7Z0JXI3ZG8ffe2/7vu+b9pLSZktKEhEphSQSQsgSQigU2QtF2Xeyj8HMMGPGGLNYZvnPYBbDzBjrMPax1e9/nnPvTSj7Urmvz/Ppqtvbfc/7fZ/ze57znHOECRMmCApTWE0xRSMoTAGswhSmALaaGwCl3r37tZo4cXIYey1RtIkC2OoMqzgtLa1bQEDAybCw8NOZEzPbK9pFAWx1hVUluV/yoPpeXpdUlZShLFGCr4/Pr6mpqQpoFcBWP8vNzW1ev379i4IgQNDRgqCpAVUVFTRu1Oj77OzsJoo2UgBbbaxhw4Yujg4OJRrq6hBsbSCk9ILQLwmCtSU02fe869f/LSUlJUbRVgpg37oxvWppYWGxWl1ZBYK5BYTBAyGsXQzR+qUQBvVh0FpASSyBt6fnj6lpaUGKNlMA+9YsNjTUwNzcfIGqktJdQU8fQh/mWdcsh1CyQmprF0JI68+8rhVUmKat617vSFJSUidF2ymAfRuaVdfX23uStobGPUFHB0KnGAhLihioqyGsWwZhPQN3I4N2XTHzur0hWJrxQMzZ3unPlOSUNoo2VAD7xiw1OdnMx8enQF9P74ZgZAQhmQG5bJHUq65joK6XAUtfNy6HaNMSCGOHQPBwhkhJGdYWVj+FhoYlMOg1FO2pAPa1W/OgoBw9La3bPCMQ2YHBSoCuloG67IGHLVkGETNhEwN542IIk9Mh1K8LCfs9G0vLv9u3bx+vaE8FsK/NsrKyjFq0aJFjYmBwXaSqCqFZMwh5sxmca6SetWRpBWiXP3hN0G5gP9vMvPC0MRBc7FkgJoa1peXPoaGhkc7OzsqK9lUA+8otqn3USFMjo/8EpkWFsFYM1nwG5qry7l/EIZUZyQO5LFgvA3kj+/oekwcThzFP6waRshKM9Q3+dnR07llSUiJWtLEC2FdiAFSTk5MGM494Wsw8oxAQCGHmLAirGaxrlz8AUg4s97ZycJc/8Lbr2Ps2MGA3zIcwi3napj5cHuhoah23s7NT5GkVwL4SWFViY2PH2tlY3RaTZ/XwgpCTy+BbWwHQChKAZMG6CkFXRZDlwdgm9p7tTNMWToDg7QqxSIC+ts5Jb2/vNuzviRTtrgD2RWFV6pHUI9na2uqsQJ7Vxw/C+IkQlq/kUkAkh7AcVnn3v/xhYB97zd6zkb3etpB56pEQWjaBWEcThvqGv4aEhEzJzc01V7S/AtjntvTRo0d41vO4IJFIWKDkDiErh8G6mskAJgU2kK2UZgA20Vf2/81rZMbes5l54C0y2yT73pZV0v9vXCn9nS0M2u0M2mVTIIQHcnlgYmh4Ly4ubhl7WKwU90AB7LN6VklKSkoXr3qe15SVmAxwrwchg3nWNeuYN6VcK9OhKwm0BRCWFEBYOAfC3OkQpkyAaOJYiCaNZ4HVOIhGDoEwgtmEsRCy2feyZV/nTINQzH5n0Tx2Hvb7mwrZ/7OYNq4PQSyCvZ0dEhMTV23fvt1CcT8UwD7VMjIyWnh4eJwgjyeYWUAYms6gZF153kwGHwuWhvSH0DkaQquWEPx9IDjaQ7CzhWBuDsHUVGYmEAz0IOjrSV+bmT74mZ0N+506EOp7MjkQws4VCWHacAiLGbStm0CQiGCsZ1Davn37eT/99JOp4p4ogK3SWIBl4uLislJbXYNBZgmhzwAWZM2AENURgqszBAsGpaEhBA32cwrCCOqXMdLGamrMiztANGMYRIszIbQJgIid29zI5EZYaNjyXbt2+SrujQLYx2RAenp6Wzs7ux3KEsldwYZ5wOHjIOTOhRAY8hBkYmbsPSxI0odH3bpo2bIlmDdEnz59MHToUAwePLhSGzJkCPr27YsOHTogLCyMyg5hzOBXYbKDvLnIwZr9ze4QLWFyIiEcgrYG1FVV4e7uftLJyWlx+6ioDBaQBSqAfUeBPXHihBqDwdLX17c186rTmAz4RVdTk4GiA6FrTwiT86AcGw8ja1s4Ml3ZLDAQXeK6IH1UOvLy8rBy5Up88MEHOHz4MFjXjfPnz+PatWu4evVqpUY/u3DhAo4dO4YjR45gz549WLVqFebMmYPR6aOQ0KULWiTGwXZeBlSXjYdSdDAEXU3+kFAxuLOzM9zc3A7WqVMnp2PHjr1Yb2B7+fJlLQWwtd+bipmHC/Hz85ttamr6qYaGxklNTSkYgj7r7qM6Q3t2EdrPK0b6pElYvnQpPt+3D0ePHsVff53G9evX8aqPGzdu4MyZv/Hz8eNYu28Pmq6YDs2iUVAdFAOxsd5DHp4+q4mJyXVLS8vP27ZtuyouLq4be2BsFcDWMqP8JvOmrczNzUeym31OjWlHJaUKOlRHF0JsD6jPXYqUzw/i4rXrKL17B2/8KAM++PZrhJTkw2BDDjR6t4NIX/sx/UujbqpMMtja2t6MjIz8JCQkpF1qaqqxAtgabmfOnDFOTEzs6+3t/Z6BgcEVdrPvWlhYoE4de6iwrpYDQDMGWrWHMHshOn18AMevXH2cooe+vmJCHznv/Xv3sPuHQ4hcOQuGy0ZBs1sYxFrqMg+rBRtbO2hr65bDq6ysDGNj44tMLpQkJSX1KCkpqdVSoVZeVFFRkcbAgQPjAgMD1zGPel1NXR2mpmYIbBaEKBb1Ozk68QCKwxrQApKJeejCYD184VKVQJXR19fF7CMnLr17Dwf+9y3arpsB04XDod+/HSSG2lARS+Dg4IiIdpEIDm4OevgqgssCx0uOjo6Foew4dOiQjgLYam4sEFEPDg4OYF1/vpGR0SVtLS1YWVkjpEVLjEwfjTFjx6Nho8ZQEosgqKhCCGkLUU4hOn74BX67cq0Kz/r2jgM/fY+4zXPhuGUCjId2hDLTtBJBBD+/Bhg8JA2jR49Hu8hoOLu4gGQOgUtSR1dX9w8fH5+S+Pj4cKZxTRTAVkPLysqyYh51pLW19QkaUtVisPo3aIhhaSMwr2ABpk6bibZt20OVtCvlUf2bQsjKQ5MtH2P3n2erFagPXC2w94fD6PFeIZzWjIFZ3wgoGelAxMD09vbF+AmTML94MTLGZiKsVWsYm5hAJBKVe1xPT8/LXbp0KU5OTq41I2c1/gLS09M1vT08gpmG26atrX1XT08fjRs1Qd++KRzS4oVL2ddZaNYsmOc2BZEYQoMgiMbPRvj2T7H/7EXcKy2tVE9WC2bv3cfPJ09gwJYCeK0ZhTpjO0PN2ohJGhE8PD2RPmoM5s6bj9n58zBk6HC0aRPBexUKzAheHR2dMiaLtnXs2LETCz41FcC+3ejfhEmA2Xr6eicpiHJk2jSheyKmz5iNBUWLOayzZs9FJNOtykrKUr3nVh/iUdPRZPPH+ILBWmUAVA3YLa3w+qcTP6Pfxnw02ZYFt/Fx0LA15tdjb1cHAwcOxvwFi/j15s0pwPARoxEQ0BQaGprlWQUrK6uLTCbkxMbGGiiAffP5VDUGapC1tdUifX39O4ZGRmgR2hKjx4xjN6wQhezm0Q2cOTMPkR2iYGRgIIXV3hVCSgYal+zGzlNnmGd9PANQxv+VVg9iyyp62nv49vhPyN69CkHrRsMrKw7azub8upydXDFs+Ej+kNJ1FxQWI2dyLuLi4uHi4gYJk0DkbVVVVW8waD/s3bt3CDtljZyeUyOT/wkJCb1YRHxSVVUNdewd0LlLV0ydPgtFxUtQOH8hN7pp5G319GQpIHsXCH1Gwnbpdqw6fuopaabqJw3kx5mzZzBi8zyEbRgD77Ex0LY14tdXz8MTmVmT+HXT9RO4c+ctwKjRY5m3DYS6unr54IO7u/tRX1/fGrlOQo36sKGhoYbe3p6Zpubmp0xMzRAUHIKRTMPlz5nHb9S8giJ+s2bnzUWv3n1hzbQch9XUCkKvEbBbvB3zf/gNN+7eq55B1jMeR0/+isnvL0aHDaPRODceZg2cIFGSwKOuB/qlDGS9zHzML5Q+tARu9uSp6BjTmeefBeZpKZOgpqb2c1BQUE5+fr6LAtjXYJmZmaYseJjJov9SCioSevTEjFn5mM+6wYL5D2Cdx25Sr159YWpiKoXVhMHaqS9sF25H/ncncOd+aU3l9KEPTZ52+s7F6Lg1AyGzesCorhW/XlsbWwwcPJS1QxEKFjBoC6Qed+68Ih6gedTzZO+TZhJMTU3RtGnTj1jb1lMA+2ozAc28vLw26ujq/ufj44uUAYMwZ24h9x4EKkFKN4jSV6mDh6EOC0Q4rObMwyYMhmHeWkw79DOulXvW0ppI62ODDOcuncfcncvQc0MGWuTGwdTLBhIVJSaTHJHMPO1s0vPM08of5vkMYNL5lDHR15fqekr/ubm5bY+Li2uoAPYVWEZGRitXV9cf9fT0ENw8BNk5U1hXt4DdAKlXld8M6v5ShwyDi5MLz1MKGtoQYpOhnb8OIz7/Hpf/u1OFVq2Rrrb8uHz5EhbvWYvuG0eg7fwesAty4yBaWlqhT99+/CHmPQ9rJ6m+LcY0pvfj4rpBn9YFY+8lfWtjY/O1p6dnUwWwLx5ciVhXFVivXr2Devr6aBYUjJycXB4JkzelgEJ+E8hzjBg5ikXErlLPqmsIITwBhtNWIvOrozh9/dYjoMpel9VgWCt89nMXz2PBh8vQ9/0xaF/QAzaN7Hk7WFhYIT6hO9f0cmjJFhQtYrq/EF3i4mFtbcPfS4MtRkZGexi01bpovDp71mYNGzY8SAMBrcPbIHfqDA4rabF584oqNP5i/jN//wZSWGlwIDwOQs5KpHx8BFdv362kZ62p3rXssQdP/p1rV69i4a7lGLh1FDoWdUedpk68PXR0dNC7d3J5ACZ/0OUP/oBBqbCxtS2H1tjY+D3W7k4KYJ8PVh8PD4/97IlHWFhrTJ02ozywIqNGn0tBBfMak7Jz+Xs0aCxdncmAoA5QHV+MmPe+xJHz/1Z608tkyNa86KusitfS4/zFC1jB5EHqtnR0WpAAxyBnCGJpINav30Dk5Rdi3nyp1pdLKYoFknr1gbWNjTxXW2ZmZvaeu7t7XQWwzzZ61dLb2/uwrq4eHwyYMTNP6g0I1IIKnrV4MSbnTkPjJk35elWCMvOsobFQmrgcfT86wmTAf0+8ubX1oBkOqz9ci7Rto9BzXR/Uj64PkUSAgb4hoqJiMXN2Pgrkwao8s8IAHpE+CvW8PMsLaExMTD4ICAiodtBWqw+Tlpbm06BBgy8I1qaBQZg0aUp5JoB71Xlyz7AIM2bkISo6hnlWqg+QQPBvAeXRhYjc8iV+vHjlKd6pdh1lj1zfpYv/YPtX2zHuo/HotToJ7mFM24soI6CNrt0SmKctKM8eUJsStKRrKftiJdO0ampqZS4uLusiIiKqVZ622nyQ/Px8fX9//+0UsVLwNG78BN7lyxtV7hEI4GnTZ6NN23bSKFdJBUL9YAhDZyNq8wEcPHP5oRtZ9o542LJHCs1v3ryBHQd2YOzWMei5NB4+HepBSVXCPW2XLvH8gZf3XPLglUBOSupDdQflKS8vL69NK1asqDZTzqvLCJa2ra1tqrKy8g1KX/Xu3ReFLPKfx3Tr3AreVT6K1alzV77pBa+88gqCaGgeQtbuw1dnLj3mdd4JaB+6tAc55ps3bmH3lx9h0gdjMXBDEhp38YGymhL3tO3aRWI6g1Y6qPBA01LlV+8+yTAzN+PQMmmA6OjoOUVFRdUC2moBbEhISG99fb2LKiqqaNUqnD/9NEozt0AK6twKWqsXCxCsLKRFH4KtG4Tek1Cv+EPsOnG2EiRrR671Bcnlx93/7uKz7z5B1o6RGLa1F/zb15XqVLESOsZ0wqzZczB//sOaNn9OAZNbHaEmqz8wNze/3rhx4/4KYJmlpqYGOTo6/kARqqurG8aOzZKmX+YXcWDnVXj6+6UMgqW5pXRgwJpFwF1Gwr1wJ1b87w/8d+9+JTft3Qm2nnTN//33H3Z+8R4mvTcCA1Z0QYOoulDVVIKuth4iI6NZYCsd4q4ou2iApmnTZiwAk5Zlsp7v6+DgYJ93GlimW03r16+/l+o1KdAaMGBweXmcXLvSWDi9Th08FOZm0m5KcPCC0G8q3OZ/iM3H/nooSaU4KuthgHt37uPg919h2vtjkPVJMqLSg6GqpcQ8rTJahIZhQnYua+di1t4PxwqBgcE83SWbwfDpjBkzHN9JYFkbqrInNlVbW/sGpVGCg0N4MUvFEZmCQqmljxlLjSWF1ZAFBLHDYJO/A/nf/IY79+89uDk1eeTqDRyl90rx+ZE9mLlrNDJ39kJQQn2oaalAhQWu1P4TJ+U+qM+QDS7QXDj5aJixsTGYfBv+TgKbmJiYwAKtc9QQ7nU9MHZc5sOelb2mBhs+cjScXV2gTBMHjawhdBoBu6kbsfS7U7h259EywWpSeF3dvGyFopl7d+/i8I/fYN6OScjY0g3RI5pC30wTEpHUaeRMmVaePaB7QAMLcV27QV9fWndgaGj4U2BgYAze0o7lbwXWgIAAY0tLy/dICtDQa58+/Xg9QEVgC/ko1hR4eXpJPaseC7Q6j4LJjO3I+/qXBzKA93qlClifiOzjbXP05x8xe9sozPisN3pMbAF9Uw2IxRIObXaOVB5UHA3rEBVdvvgIxRws9vB4J4BlbaUfExMzkUmBf+niGzRoiMmTpz5UUUTd0vjMiUw/BUFVWQJBTQtCWE/oTVyPyfuO4fS1/yrxrDW0ZPC1w1pW6ev79+/jq+8/R/EH2cj9oCcSsgJhZKXJ2lsVTQKaYuz4CdzT8govdj/GZU6As7O0uEhDQ+OOh4fH0HcC2KFDh0b6+/vfJCGvra2DPsn9eaPIveuC4iV8ODYouDlUJDTkqgGhaUdojGLyYPf/8O+tu1XeEIWHrUISPNpWZXJoS3H0tx+w5KMJmPZhN8SNaAw9Y0plifmiI+RpuaalOg5mXeMTyqfa1KlT52hWVlZwrQa2qKhI193dfT3NcKW1oahohZLXBXyAYAFvlKkzZqFt23ZQV1VmsLLGCe4G1dErMHjnEZy/cVvB3ytBt8L/2JfjJ37E4h05mLWzB5Kzg2FRRwcqyirw92uIUaPHobBoEeYvXIwp02aiYaNGPGtAc8O8vb0/yMxMt6y1wAYFBbXU0dE5T0+og4MDXwCCj65QGqVoIYN1Ntq17wBtWlFQRQ2CXwTEQxei47oD+OHsvwo/+hrx/eXEMazcnYPCvd0xYGoQTKy0uCf182mIrAk5vNiIer+UgYNhYSkdumWB2LWIiIietRLY2NhYLSsrqyIWaJWqq2sgJqYTE/PzpbNcWbdDr2NiO0NXS1O6MktAR4hSi9B9w1f4+Z9rKC0rVeD6Ov0t+++p07+i5NMZmPdhV/Sb1ARWjrqQsEDM08MLQ4cO5/KApt10iI7hPSTVzzLHs4lJA+NaB2xwcHBfPT29MzyN5e6BzMxJMlG/kC92Ed+tB/T1ZOuhereEeMgiRK/9Cr9eul6hgRXQvnpoH64O/uOvU1j/wSwU7e6KzGVh8GgkncxpZ2eHtOGjULx4OSZmTykPwLS0tC75+vq2rVXAZmZmGjLv+qGamip0dHURH9+dVwbNX7CYT9VI7NkLFrRphQrTrPWaQ+g5DZEr9+PAn/880rgKYF+tf60IrPQ7pfeB30/9gq37ZmL5/u4YXRAMe3epI/H08sGYjPF8MCe6YyyfWi4Wi8rq1au3OSEhwabWANuwYcOOTLvepIv29fPnSwlR9zKfifm0tJFwqGMn9ayuTSAkzUL9OR9h/8nzT+jGFMC+NLBlD4CVHg/nav86/Tu2fjobyz+Nx8hZAXCsKx048PT0YoHYGAZuJmztpFNrdHV1b7IALKZWAJuamqrKvGsxDRJoammhZ1JvLFy0hI9Zpw1Ph7ubO985RbDxgnKPKQgs/ATbjv6N+0/UrApgX42LfWRS5kNrIwFnz57Grv1FWP5xV2QvCoRvU1OIJWI4OrnwuWBdunTlNbOUNbC3t9+Snp5uUOOBbd26dWMWTXLtWq+eJybnzsDChUsxatQYpoNcZGWC3hA6TUJAwcf49ORFBZDVgWXZceHiBWzbm4d1n8chb20L1PWVLo3k6urOi73r1vXg/zcwMDgfFxcfVaOBLSkpkfj7+49XUlK6S1El1V9SkDUuaxKYTJCuZWrpDiFmHOpkv48Vh06hfH02BbRvGdkHedoz505j35GV2Li/ByYuaAK/psZQUpbAwdGFB190Hynz4+fnN//EiROaNRbYgoICX0dHx6/pCaQnMXNCNsZnTYS3tw9UaOKgviWEqDHwmL4LK7/9A7fu3q/iOVccbw1Y2XHj5k3s/WoV1u3thKJtQQiJsGCgChAJSuWLKPv4eF+eOHFipxoJLLtGEdOvBQxYvj4pDetNmToDQcFBsmIWBmuLvnCcsAWLvj6Ju6WlT+iYFMebB/ZxcGmVmZ1787Hty65YuCUILdqaQ1lZVL7PAk3L9/HxyWJvFdc4YGlSobW19U4q/KV6SpqRGR7eFpTaEvRtILRKhenYTZj/xQncvne/kgZTFLO8fQ8rs7IH4F66dAkHv9+KXQd6YfUHwYiKt4WyirgcWhubOp8xR+VQ44DNysqMtLOz4xVZPr5+CG3ZCtoa6hC0TZhnHQDd4WsxbOt3uFRpfYCiVLB6AFvR4T74/+3/7uLTL1Zg62exWP5+U7SIMIe6hlheL/uvu7t7SI0D1tHRfqi2tjTlQWPPOjTkqsSAbZ4M/TFbMX7H/3Dp5p13jYRac1y7fg2ffbke2/d1w/tfBqHXQHuoqpI8EN1ljioDr0kWvC79qu1s77xSvr6+dE8sBqxXe2gNXIaBG7/F6X9vKu56Dfe8t27dxpeH1uLjg3HY8nFTdIg1Z5KPVo2x+D00tHX064D2tQCbnZnt6erqerJ8u0kNPQgBiRAnFWPAhsM4e/XWg55G0fXXMFgfji/+u3UTh7/biV37+mDjhw3QN9UWJqbq0Ncz/svD1X14aGisZrUGll2DKCoqqpOWltY1DqtYCYJPDJQGrUPM0i/xx2WFZ61tnpbmgX73v7346EAcPv+uCQaPrAMdHSWoq2ldt7Oz70/5+GoL7Jo1a+zat2+3S01VRbqMkFMg1BIL0GftIRz+85Is6CyTWmnZg9cye6lmLCt7or3sUVpaitu3b/N5/hW3m6cduel7d+7c4e95aRxe8hqe1g5PMpo6c+/evWf4ew//jK7/vR2FyC9uiC0f+SB5oBWMjVVplZkTtraOA0JDQ7WqHbDsc6u0bNlyspmp8W0xLcDgHgohKhfRxV/g/LXbLLpk3cehQ/j449345JNP8MnHzD75GHv27Mbnn3+O8+fPv/BNJpC+//57du6PpeeW2Z49e/i5L1648ELnpZt3+fJl/PLLL9i1axfmzZuHadOmYfDgwejTpw/69u2LMWPGID8/H0uWLOHv+emnn3Dx4kWm8W499987ffo0/9wVr0P+mj7D3bt3n/j7F9h17tu3j193xXZ4FqPf2bRpE7fdu3fz8/z+++/84Xz87z5eiPTp3n2IaNcMo7Pq4NNv/DB8lC2MjFShrq51xdradlhRUZF2tQGWYE1ISBhgamJ8kUsBl2AI8YVomLsbB05KywRPsotv164dzMzMYG1tXW7m5maoX78+duzY8cLAEuxJSUmwtLTki5k9OLc5LWiGDz744LnOR17zo48+QlZWFsLDw8E0OT83rf1FBR80g5QHlMxonpOuri6ldPh7nJycEBAQgOTkZA7xkSNH+Pme5VixYgVtK8/PI78Gek31qOPHj8flS5ee+Ps7d+6Eh4cHv+6KbfysRveGTN6GdK7IyEiMGjUK27dv5w9iVd729Okz6J7QC2bmKsie5oADhxsga2IdWFiosGBM/VJQUNB6Bq1vtQB29OiM3u7u7heki13YQ+g4FR45e7D66wf1AcePH6eRkPIkc0Wjee/r169/YWD//vtvtGnTptJzE2TkNZ71OHbsGCZPnswX76AaiMrO+SxGMBPEwcHBmDVrFvfUTzvIg1d1vgEDBlQBzIOD6UX+QL3oZ67KaACIHsQRI0bg4DffVAosTWrMzs7hu9R4eKhh/QZn/HDUD+mjbZg8UIaWph7t97v1xIkTlm8NWPY5lTt37pxka239lzKVCVozINtNgErsVBRs+Qy3Kix28fPPP/Oil8oahFbJ27BhwwsDe+bMGbRv377Sc9OKJVu2bHmm7p/eR59RPjv0VZmLiwv3tE87CgsLOeiP/j559NTU1KcCu3HjxvJFL16H0QRS8rrMU+L69euP/f2VK1fAwMCIAS5g9EhVXLpgg19P0KZ3lszrK0FP1/B+m/CI1ez3rd4KsOMyM1NdXJykMsDMHULsTAhdCmDSoC0OfLrnoYupzsBSgPH+++/TLoGv5Ua3atUK//77b40HtmLdAMmlR3uNTz/9lLWhdIXEhM4CLp6S4P4tU/z1pxuWLrNlsCuzXkub9TotdubnF3m9UWBHZ4yO8vH1Pa2urgbBgMmAVmMYsLMgODSHp28D/O/7b2sMsBSwdejQobzy6Fm6SOp6abrz095LsGVkZDzTddQUYKV1AzZYu3bNY/e4adNA/vO2rQT8/j3rhP9Tws0rpvj7tAvmF1qiTh0laGsboFGjxrRYcp03AuzQoUNjmMY7pazEGtfADkLrsRDiiiA4NeMfNqJtOM6eO1cjgKUMA3kLNdrYo4qbQ7sG0vkzMzMxZ84cHhyRXly3bh3vHkmjEpRxcXG8yySg5b9LQd+HH3741oGtV68ez3DMnTsXeXl5VRplPCZOnMivhQKvJ0EbFhaGUydPlv/9K1euoJ3sPnh7CvjyEwbsPQGl1yS4fVUfF87WQXGRKYNWzOSFJq2OuD0/v8D/tQKbnZ3dloH3gzoFJDqWEIIGQ0gqgRA+GYKmdJZlz56Jj6V1qiuwp06dqjJgo6nMrVu3ZtpsJQ8an3RQDvOPP/7gKSHWRmjRogXvOilb8DTQ3gSwMTExz9Wmf/75J/OgaxEaGsq1a2XnNNA34H+z4sNP18u3EbUS8MFWBux9ZtcJWgH3bmjj3GlrLCwygbc3LWFvBD+/RntSUlI8Xguw7MNrBAQE7DbU14OgbsRgTYWQsALibpsgajqSfc+Qf9gRw4c/1gDVFdiDBw9yr1jZ71JK6VkCtsq89tGjR7k33rp1K4f5bQNLkocS/M977N27l2c6qsqEjBw5svxzUeA6btw49jMJdLQEbF7NYC0TUMZgBbOy6yLmaXXw7wUrrFttDMc6dK1q8KjnsyUjM9vxlQLr6+tryG5gtqqy0g2ROmsU/0QI8Sshjl8PSZfNEPn1h6CkwS8kJyenxgD75ZdfwtnZucronoB+0YPApZ7mWUepXjewLzKYQZ+9oKCAb1JX2XlbtmzJYwD5e0keKSvTaogCli0QcUlAHpbbNak8IE97+bwJlhbrooGvhMkxrfuu7h7vRUVF+b8SYJlnNbO1tV2orqp8gy/Q5t0Fos6LmG5dB1HH1QzYLRB5JfKFxOgi6AJrCrCHDx/mOrOy39XQ0MDUqVO553gTR3UElo6vv/4adevWrfS8lJ+l7ID8WL16NYNb2tPOnMwgvSEzGbDl4F5Xxc1/9PHZR7oIaiqBWKLKAjn7T5g8cHspYBloKszT5GprqJWKVBis9aIhdJwPoetaCDGrII5mwHZmHtYjTtq4EjGWLl1aY4A9ceIE12lVBRZ0o6hrp8GJdxVYGm729/ev8t5VDCq3bdsGQ0NpLDM5SyYHboq4HAAZlwci/v2y62q4d0UX72/SRJOGUgdhZVVnK+vN/V8I2PT0dLOAgMaZ2prqUs/qGQuh8xIG63qIYxioBGvHNRB32QqRc3vZlF99/qHfJLBnz559qSzB2LFjnzhYQOkrOj/pUXo43jVgSRaVL9tfiWyiugP5QfCamlrwn40aJuD2PwzQW3LvKgWVg3tdCi5uKOHeVQ18s08VnaJpuFuJeWij/c7u7kHPBSyL9nQDAwOmm5oY/SdIWJTo3BpC1DwGK5MBDFaSAmJmIuZlJXHbGLAR0m1yzMz4OPzzAvs8w6ePHufOneNj3i+ah/3qq694cv9puUdK8/Tr14/XJvzzzz+vpAqsJgC7Zs0afo8qOy8FZBVH8Q4dOgRb2zr8Z317CrjyNwPztgxYWeBVLg/kdkMC/KeCg58poWWIAD1dFbpvH7m7uzs+M7BBQYHj9HS1r/NkugPrMiMLIO7MJEDsaimwzAQCtuPDwJqZmVaad3wSsNTI06dPxw8//MCNRPx33333VKP3UXdFlUZBQUEvDCyVBdJ7qgq+Ho2MabnQbt26obi4mKfFagKwLKDhJZDPe9D96NixY5WDKlS1Rikw+UH3pE4dB/6zZAbs1TMyYK8/8LIVtWy5se+XXhPjh69E6JVIO5Erl2lp6X5obm7e4KnA9u7dO8LCwvwsL8C28IEQPgNClw0M0jUcUKlnfXXAUqKdhkXpaSUj+J7VmjdvjsaNG/NCk5epJaCKqsWLF/MEO+Vfn2W0h6qiKL9JQSY9QM9alfU2gCVJQ/W7lGKjcsEnGZUUyksdO3fuXGVBDWUOFi1axGVVpcAmVQasINOvjwB7laQDSQQRiucIMDUW04jYCWd7+/AqgWV/T5XKBF2cHP8U002zDYbQisHaeS0DdC0PsAhauRR4VcC+TntWYOmgbADpsYEDB/KSvmf9G9ra2mCBAoYPH869fWWFIW8bWDc3Nz5SN2XKFD6wUZVNmjSJ1/vSgAm1wZMeXpJRVDNb8Xg6sGKpdq0ILL2+KeD+VRHe3yigRZAIRga6x+1tXSOSQ0PVqgQ2MTGxm5OD/QUl2mbI0BVC6GQIndZzSCXRDMyOKxms7HUtBVZ+0Px7Gn6l4UlaDKSqkZ7K5ALV9tIQ6KM38m0DS106nedZ7FlqKqh3qSwb9GRgRQ9grQjsDeZxb4ixf48Ijf0FqKhqXbW2tRtQZdCVm5urNmLo0K7sifpNQmWCBk4QgjMhkASIWc0hFcuCLCmwa2o1sHRQ10mF4TTUytqHNgnmxdXPUnpI0LQJD8ea1aufqUrrTQD7Ko1SfQsWLOC1A5Vp3id6WLlH5RkDMjFunFfCzq0ihIWyB8HCCgFNg5bHJiQYVgnsujXr+rZq2eoKd//KTK/4JjPPWsJlgCRGlrpicAoxUs8qZpBW1LDiR4B93ixBdQT2UalA6SwqQaRCavK6z6JzCXCCndJutQFY+mw0jE2DA1VN1/n222+ZlLCXBmQ9K9ewuCaVBWVXJSzQUsaeHUrw8aYVvXURE9tl595PP3V+Yh5248ZtbcLCwudoqKv+K4hovdZACO3mQ8SgFcdIPauEIJV9lcjhlQdgcVshyIA1MjLkN/Z5gKVKKUreU+EEGUWez2qUZoqPj+dwvC5gKx4UuFAajMbMKeB7WoU/BSYsiOXzrWoqsBQUN2jQgFekffHFF0+cW0Zz0MzNpRt3pKUKuHXhQR62rDzIkmYE7jFYfzysgrCWFAcYoVmzlu/v37/f4ZlGuliDKNva2kzTUFO9w6Gt2wmiqKUQYqWyQIkPEqzmHpdkAYeVvhfNJELcFojcY/mHVFdT5U/g8wBLUFFlkDxKpajzWY1SUpRaioiIeCPAyg/KadKw7ujRo3lm4Uk6l0ZwZs6c+dS00uvWsNQr0Lno65OM5qiRAyBIO3XqxCdaUsbg5s2nT9N/7733yke6csbJIL31IDsgrScQ4+51FXx3UA39k2nPNg00btz06/z8/EbPVUvAvJyera31JF1NzQsiWq3FuQ2E1rlMHqyWBV4ruSQQyaUAB3e1tPjFqzufz0Pbw1N+8nmAfdmBA9KaLzNw8DIHPTSUOJfPA6sqYKEcL9XPPsk7vU5gaWh11apVvI73aUYTDqk+4Mcff6xUpz7poGvU05MufDxt4oMMgFwO3L8qxu2r6jj4pTo6RIrYw6EGz3reO7Kzs31eqFqLlnn39fUdrK8rWwzDugGTB7N5oQuXB9GyICx61YNArPMmiLx7QxBLvQx5k+cF9m3P6XoVB6XESNpUBS3V3T5paPd1AhsbG/tG2oBy0qqqWtxxLZrHIL0rza3ymtjrYtz8Vx1HDmohrrOE9TyaTBN7H168eLH3S9XDFhUVafj5+WXp6mhfFyTKLKBqBSEyn3nalQ80bbTUu/IgjIBtOASCqrQEjcbm30Vg5R6Gpo9UFV3TAMPbAPZlhmaf9SB5RrlcMXNc6moCSpYzYEul3vUe86y3rmjg+yM6SOyhDH0DNbi4eFLxdvNXMuMgPT1du1mzZtnmZiY3+IiXXQCE8IkQdWXAdpIWvkilAbNOGyE0GwdBQ6pdaIGJR0vy3hVg//e///GRt6pK8VhQUWuBJY1OWRT6e1bmAj7YLOLA3r/CYP1XC8eP6iKlvwr7jCqwtXE8lJKS7P88NdlPfQPztHpBQcEjzEyMr/ALt/Ll0ApxTMvGrpFqWPKwlAILmwZB17a8cR5t3HcFWNKzVa2/QOkwWommtgJ748Z1PpRLf8/DTcAXu6WS4MZlDfxy3BBjRqvD3Fwd1tb230S0jmj3WmbNss+h3C6y3SwjQ4P7AmkzGwZduykQxbMgjAdiJAvWQURpMCPpDnkBTQN4nWlNApYiYPKOz5Por+yg4JFGgarysJQSq13APqhYO3/+HFq1as3/XrMAAd99xbzrbQ2cOGmASZO0mFdVZm1j+xvT8q1e67oE+3/ar5+QkDDaxsrirFjEGtSKeZC2WUwerICYp70YsJFL2fcbSbsDKyscOHCgRgFL+UPqyqkyiWbCUgKcilmedYE3guGzzz7jkw8rg44CMcrb/lWhsqm2AXvk8BH4+koLveNixfjtZy388rsxMjJ1YGoqgbaW4W/BwSEd3tjKL0lJiUOsLc1v8SjYygtC+ywICSwQ68Q8beRyiJza8WkylIt9FMDqDCwNw7LrK4eFcpFUE9CrVy9ewUUFzJQ6o6KWikZAE0TkNen3qcDkSQUylM98UmFMTQd28+bNfNCAAq6x47Xw43EzzJxtwIJQWsdB/6yro2PiG11b6/Lly1pxcXHZdrY250W0QqGlJ4Q2YyF0J2hXQeTVE4JYFcrshtNcKBoVqgnAkjetapoMRfyUw6SUVM+ePcGiWvTv37/8K4FAmvVpI0yUIaBKricVfdd0YPNmz4Wergbiumlgz+cWmLvAgD3EytDR0vnTzs6xd25ystobXwyOfS6VgQMHJnrUdb8oEbHGMHZggVg6hMSVEIJHQqRuyHNwUVEd+FTn6g4sJf5pyPFZK7JedE0qKlB/2jTrmhx0nTv3D4YNHYRuPXSwm8E6u8AIjk4qUFPXPW9r7xjP3iJ6a8ttsj8uGZgycLijvf0NFWUlCGYs2GqbAaFjLkT20pSOk6MD14XVHdiTJ0/y2s/XBSvVGtDw5rMUwNRkYH/430HMzG+HbR9ZYtY8I9jZS2BoaHYvPDycdkhUe1lYX3ptLQag8ogRI+a5u7tfE4slEEycmDwYASGK6VoTZ+hra2LJ4oUPAUtj01UtLkZDgi8DLK09W9m5aSYCaauqDpoNS+ufUsqJwHiVsNIcMPLedO3PctAoUVVVUoMGDXoqsPTQUx1AZeegoetXC+wDKVBWVoqTfy/DNz/5YXmJOZzdJNDVMUCbVm127t6926naLBnPPquGv3/j1gYG+vuUydOaM0/begiEsEFQsnRB6pAhrBu8VQ5sVVOFCdiX9bAvCqy87pUW1CDdTQsY03Qd8vrPuz4sBWt0LTT7gAZPqBDkWdaFfRPAUg/0OjwsDRD98fdOHDreGiU7rRDSSoP1aqZoERL2cW5urlu13JSDdfVe5qZGu5WoRpQ2jwvrDyEiDSG9R+K8rKyOoKLKJnrSaVxbbtRVUfkdAfOiB0FBsNH8KrKHzs0i/W++/vqZG59m4NLCEbSeFhW0UPkidek014weOOol5Eb/b9SoEZcU3bt3596UZipQPvdF5ndR4Tsl3im1Jr8Get2lSxde3U9zrZ50UBsmJibyCYcV25gCRpoFUXHu1ct51gfe9eKVT3Dk5ygUrTJF42aq0NHRLGvdss2mNWvW2FfrbY88PT2bGBrqH1YRsyfalAVibdNglDwb6788Jr1M5smo+6UBBZo+Ijf6Py2i9jIT+OSgVTxv+blPncLNFzw35WCpWol07jfffMMrmB41GrmiaSGkUZ+2B8HTDgLy0Wsgo79P03ZKn7JGF7UhlVo++vu//fYb70VebtOQssdgvf7fYRw/E491O+wR0FwNIiYN7e2dfmUPboMasbFcUEBAYy8Pj/c0NTRK+QbIjTrDY9wKbPvhT9y5p9g/tuYfst3VmGa9cusAfjzdA4s32SIoTFMWHKrcb9KkCa1TpVJjdkLMzS2ycXNx+1CZJjKqakNokQSPnE1Y9sVR3Lt776ELVxw1D1apZ/0BP57phg2fOKFFG20Gqkg+c+QqixlavQ6uXhuwZEzTNWJBy0989q2BBYTwAbBJm4+Fn32H+w81QGmF/5VV+lpxvA0wq27/W3dP4dj5Ydj8uQc6xOlBVU0kG3oW0+DImeTk56vAqhbAygKx2bq6Ov/xKNXUHkJQAlzHL8WqwydwvXyzDgWw1R/YB69v3D6BXy7kYO3HXuiUZAAt7Qc5Y1VVFSruWbx7926dGglsREREXR0dnX3l1fc6RhCaxsJ+7FLM2/cDLlcxpq5AtToA+/hx/fav+PHcCJTsq4/wWF2oqouhoaENFWXpCKGHR10kJvZIfZ1MvVZgc3NzNfz8/Nc9tHeAlh7ztJ1gPaIAk7ftxaUKtQYPP98KbKsTuHfuX2EyIAdbvvZG4mBDBivlzs3h6Vkf6uoaPP8cFBT09d69e31qLLDsOkVt2rTpqq+re0VeXifi0BpAaBIF49QZyN6xHxdu3FR42WoHainkcu2/exfx2+XF2HggEF37GUHfWAxzM2tERcXCx8ef31ddXd1bLG4Z8jp5eu3AyrystYOD05dSjaMKYyNjqNIOKxq6EBpGwGRYHqbt/RbXHikKUQBbXTzrVRz/Zx62fRuMhMEmUGOeVUtTH92790L//oPKF+AzNzc/mJSUZF/jgSUv6+/fcAwtCExPoptbXQQ0CYSmhgYEVU0I/q1gOzIfY9/7DH9VHHYsUyD7pqB81D2UlcN6Bb/8swIlX4cgOcMcxuZKMDQwRqfOcRg7fgIaNmzC76mKikqpl5fXlPz8fKUaD6y06DvJ3tjY+BBdnKGhETrGdEbLsNZQVWGeVpnpW78waA7MxaA17+P0P5eewc8qYH41vFadvrp19wJ+ulCIzd+GoXuaBXSNBNqVG926JWLO3Pno0TOpfI0xV1fXv6Kiohq/CZbeCLBkPj4+OUzn3JQu6NAQw9JGolV4OHS0tZk8YNaoDQwHT8FIFoj9ceX6s7S24nhNwN4vvcM86wZs+j4Mw2bbwsxWBRKxMkJCwjBz1hzMmJkPHz9pEROD9h4Ltia8zlTWWwE2JSXFhemcT2hlGG1tHST1Skbe3AK0a98BGqrMy9I08gatoDJoClLf+xT/PDb2r8gbvNqjtFIHUFp2D6f+/Qhbvo9FWr4D7Nwpw6PEZFwz5E6djqKFi9G3bwp0dHTl5ZM/xcXFeb4pjt4YsOBa1n+EhoYGH0jw9fVDTu50TGbWIqQl+K6KakzT+oVAZ9AEpG3YiV/PnK2igRXHK3KxD3vWsrs4+e9ubPtfVwzLc4a9hzqUWIDcrFlzZGZNRFHxImRNmMR6yAZy71rq6+ubS7sM1TpgybKysuw9PT2/l445q6NN23bImzMP02fMRmSHaOjL6zjr+kOpbwbazV+Fo3+fV7D1RvAtxYl/P8CG7ztiyGx7WDmp8XXS/P0bYwpzKsWLliIvvwBhrcJ5kTtN+albt+6PaWlp3m+SoTcKLGsXcZs2bQZpampe4FNXTEwxeOhw1s0sxew5c9GBQaunrSWVBw1DIfRKR58Nu9hTf+VB1qCsoneQVQ49Zexb4Umr+v6Dn525fgTbjvXGiIUucPKhXQwlqFfPGyNHjsH8BQtRtGgxjzvMLSxl0/itb/fu3Xsi+1VJrQWWzN7eXs3GxiZXTU2tlLIGTZoEcGmwYOESTJ0+G526xMGEgSwoMYng7AWNvumIXr4Ze4/+Ukmqq6wcWf4zBbNVg/mEIOvvawex/eeBGLXUC66NNCGWiHlgPCZjPOYVFGF+0WJMZb1g08AgnsZSVlYu8/DwXFRSUmLypvl548DK0lyN6tSpc5QuXltLG/HduiN/3nzWMIswr3ABunZNgL5M1Atu3szTpiEkbyGOnDhZob3LKvEWCmKf7E1LH2ojetzPXf8RW48NQsYaD9QL1uUywMXFHaPHjMeC4sUonL8Qc+YWontiErR1tOWLpPwVERHR+G2w81aA3bVrl1Lbtm1n6OnpSdebcnJG+ugMFMwvxgL2NM+aNZd7WnNzM/ClkRi04p6piFm8Dn9c/KeS7k4hCp6sCEorONoKMuDad3j/13RkrPOHZ4guRBIBtnYOSB2ShjnzijisdD/ShqfDyclZPrv5DpN1s06cOKH5zgBLlp2d7ceO/STeJUzEN2rSBFOmz0Qh87IFTDPNzpuLnkl9YGRgyJ96wcsfyoMykLjhfRw+9edTNZnieLz3qdg6l/77C9t+GYmcDxqjUZQJcwwEoxl69enLZEAxCgqLMb94IXKnzUSTpoF8EiQtG+/i4rIuMzPT+m1x89aAlUkDVyMjo93SWaEStG4TwRPTJPILmbclj5vcNwUWZha8QQUHFwiJA9FgZiF2/+8nlN69945C+GJyQA7s+ZsnsOP3LIxa74PG0caQqIhhaWGDfikDWJuTZy3i7T9z9lyeyVFmTkUk4ivXnM7IyAh4m8y8VWDJPDw8EvT19W/wqd7GJujZqy/XTLzhGLj57DUNMthaW0s1raMbhO7JaFGwGJ/+eAxPGhNXHI8fl2//jZ0nczBlTwjzrEZcBhjqG6EH06gURxQWLeSOgu5BIuvhjI1M5Ns43QwLC0t/27y8dWCzsrIsGjVqtExTU7OMgjBLK2sMGJjKGm0h5nErwmzWeAMHDoaNtZVUHji5QZw8CM3nL8He47/Q8IwC2Spb4MH/r925iF0npiJrVxBCelpDWY12KddGTGxnzMybwwLeYhQWLmQ93CIMGJBKqavylWscHR2XJCcnG7zzwJKlp6fb+vj4bFNTVS2lBrKwtMLwEaN411RQuIB72iIm/oekDYeVpYW0ppZ2i+6aCJfcWSja+xluPTbfvmJA9i5i/PA1n7vxG7b+OgkjNzeBV2sDiJUEGOgZoUuXeN6LzV+wWKZdizBi5CjYOzhCXhLavn377zZv3hxUHVipFsCShYaGumlra++Qz0xo0KAhMsZlclgLCqR6Nn9eIdO0/WFvL920TLC2hRCfCPdZ+Sg5eJAWPqig2mS52Xdm/kJVOWrgxr0r+OCPOZj8eWuE9rOFiqYIKspqvExwxow8abxAQRYLeMeyNvf29uEzCCjQcnNz+z01NbV5deGk2gBLFhAQ0Nna2vomj0iVlOHPoJ2QPYVnDuYVMH3Fnv458xagf8ogJg9km17QFpHde6LJnHnYd/xYFTeylmcQyqq+XqoP+PLsJmTva4/IsU7QNVVmPZQYTZsGYQZ70CltNZd6suKFfAg2JCS0HFZ2L65GRUUNrE6MVCtgd+/erTlw4MBRTk5O/8in1DRo1BjjsibxERfqrkgizGVfhw1PR30vb4gpT2tmBlHXePjOno2izz7D1ZfcAr7mkyv9eu32ZXxxdgMy93RAYB8baBorQUNdE61at8WEiZO5Z+XGNGv25FyEtGgJVRVV3u4WFhbHWK+XUFRUpKYA9in1BrGxsRksKr0nX1ytIYM2k0FbtHAJCwyKuDyg7mv4yNFwcHCQyQMWIPToDqvcyVhFewiUlVbRVb4byN4pvY29p9ch+5sYhI1whLq+dFVGgpKGwGlQgNqyqHgxpkydidat2vDJhLLF824EBQX1qm5sVEtgZZ7WIDw8fDbrkm6X73PasBHGZ05g8oAFBzLNRfJg8NA0eDNPS+8RrCwhdIpF3VnTseLLA7h56/ZjHeXTtV9NBfXBddwvvYsDZ7ZjwpddEJXrAQNbNdYTKaFhg0aYmM086wJpG1I2YMLEHAQFNefVc9TWenp6Z1xdXUckJydrKYB9DqOl6ZOSkoabm5tfkgdi7nXr8YKMuVwaMA9RsIA3+uQp05gmC4SEr32gDSGmA0xyJiDn/e34t9JtJ2uv171begf7z27H+M+7oNVYNxjW0YCYadbAwGBkTchhsBbzQJbigqFpI1mA5Vu+ayNr6z9ZHNENr2Cl7HcOWJk80I6MjJxgb29/X0VFmS+FQ+uuDhw0mGta6tbI0xYVL8Go0WPh4VGP3RySB8zTxsfCatI4zP30Y/zzGLS1E9jSsvv47uI+TP6mDyJneMHUTVqs4lmvPn/QKbfNsy4LFvD6AHd3D17bSgGWqanpVQbrsJKSEvXqzES1BlYGrd7QoUOn2NjY/Cb3BDY2tujbbwDy5xRyD0vQklHutr5XfSjRkutGBkweME+bm4Wcj3ZV2FugYrqrdqnXb//5ApO/7o/I2T6w8JIWFtnXccCI9NHcoxYVLeFt1rd/ChwdnMoXN6lTp87l6OjorNzc3GoNa40AVgatxN3dPcjAwOAz+cYZpqZmiGgXiYmTJkulAQ8iijF23AQ0adIUqhIWZJgYQYhtB/Ocscj7bA/OX/qnVnrXe2X3cOSfAxj3VTIiZvvC3EuXd/NOji581JAkFHlWSltFd+zEC+epDTU0NSin/Xv79u37HDp0qNrDWmOAlVtwcHBAvXr1vpGXJaqoqPIMwvAR6VwiUMRLNZxZE7PRrFkQVGi/Aj0dCO1awHTyGAzdsBqnz5+rddLgt6vHkP3tULSe7wurxtKFLawsbfhw9oLiRRxWkgBULK+hIc0EUJDasmXLPzIyMpKqs2at0cCSpaSkNGE6dpWmpua/0rSXGI5OLrx4Y/qMPK5nqUJ+wqQcBAQEQol2bTRg0Ma0gVbWMGTs3IJL165WAW11B/jxz3fq2m8o+GkqOixtBosAQ4hVJbAwt0RSrz78IZ7DJECf5H5wcXEt352G6dVSFxeX1QzWpuwUqjXp/tc4YMliY2M1nZ2dE6ysrA7JN82gacdBwc35vCNa6KF44VJk50xFWFgr6OkwYHU0ITRvCJ3Mwcj4cBvOXbr0nGhUF2YffLJfrx7H+MPDEb4wkMMqnQ1gh0Gpw5DP2iCNtUVwcAj09Q3KNwzx8vK63Llz5xFZWVmmNfHe10hg5RYfHx/u4eFxWEtL6650ZIwFGQ4O6JbQg6e6aHBhxsw8REZ2gDrlaVWYRAhrAtMpIzBy6xqc+OvPKmGt7r72zxunMO1/k9B8aWNYh5vxemFDfUN06twV2ZOnIjGpF9/GSR5Y0d5dTK9+kZqamsJ+XVxT73mNBpYsOTm5bsOGDTNZN/evvMujPV3r+/ig/4BBvFuk2QthLcOgRHuJaahDiA6FWvZgpKwqxoUq1/Oqvsj+eeNP5PwwEe23t4ZlW3OI1SXQYtccF9cVycn9+SALlQTKYbW0tLzVsWPHFWlpaa41/X7XeGDJSkpKtFik29/V1fUIg5V7W/I4ZubmfB49pbuo8iu8TVvoaGpDMGXdZ1QIDCcNxoj31uDkhXM1JsC6du868o/NQautreHc2wlKWhIoK9EaAR480LS1teP5atl2of8y2XSABavJK1asMK8N97pWACs32sQsJCRkpLW19Zfyhcr42LiREYJDWvCZn61bt4WBjh4EVRUIIX5QzuqLruuKcOzUyWrvXM/eOofCXxai2ZpQWHexhbK2cnm2RE9X76Fdw+t71z/v39C/b0JCQq0AtVYCK7e4uDh/W1vbmbq6ukcp0JDfSANDI54Gs7OrIy0C11SDEN4Eyhm90GNJHn749Xi1lQQXbv+D/F8WIGxHB1h0soNY4/EtRikANTMzO+/n57c8MzOzM2pQuuqdBpYsPz9fxd3d3d/BwWES07ffspt5W8y6StK5dGNF8hutyTxxcx+ojk1Eu2Uz8M3vP1crUOm4cucqph8tRPD2DrDt4wyJ1gNYZatfE6i/s65/ZevWrcPYtevX1vtaa4GtMEpG5YouPj4+0xi4hyrdh1WVda0t/SCM6Yao1Xk4dvqPKhdUflN+9969uzh75gwOHTuC/G8XocGmtjDv6wxlQ9VyUCnyd3N1u8xk0HoWULVkv6ZR2+9nrQe2gr7VCAgIqNu4ceNMX1/fo1RHW767DZkag7aRGzSzeqHzytlYs20Tjv34E27fvvPGPClt+3n06FFs3boVkydlo3uvHgib0gmN3o+B5eB6UDKRwmpnZwdPT8/97DompKenR7Nre+uTAxXAvj6PK5k1a1YI6zqHOzs7rXWwtz+rqqJyjYZxReRpQ+tDMi4BdgM7oW2naAxKGYC5c+fyXbL37dvH93yljZipmObOnTt8J/Ay5o3LnrDEPf2M9nil9xKUtEHx9evX+Z6wX331FT933uzZGDJkCNqEh8PB3oGvDqgZYgmrOQGwzPSFipUmlMRKYNr85zZtItKLior83rV7904C+wi8GqmpqQ1dXV2jmwU1K7GzsvpdhQKxUC8IaR0gRHgzzyv1wjQGz2BB40aN0KpVK3Tt2pVvB8+CG75Ldl5eHt/9u6SkBOvXr+dGr2ln75kzZ/L3sL+JwYMH812/aYv7Jk2a8OS+pmx8v9yUBKi3tIZFURCMmWeVGKtCU0Udfg0afJ6VndXiXb5n7zSwFe3E5RO6PRIS4m1tbP4SVCQQmnlAyIqD0CsUgo7a47qXhjoFEdRV1KCloQldbR2YGBnDzMT0IaPv6WhpQ5u9h95Lv1PZubhpq0Cw1IZ6e3tYLG0Js5lNoeworWl1c3E5mp2d3eRdv08KWB/2uEpxsXEJNhZWZ5XUGDyB7hBGx0Dox6Bt7QIhwAqCpwmEOnoQjNUhaDEJIZEOUlQJYUWj99LvmLDftdeH4GEMobEl8+QOEOLrQjS0IZRnNof+qtYwzmsGVW8jvh2mtaXViYiIiA6Ke6QAtlIbOnRob29Pr3MSGjFys4aQ3RlCSV8IaztBKG4DYXZL9r1gCGMCIAxvBGFYYwgpvhC61YXQxf1hYyAK/XwgDGXvS2OW0RRCThCEvDAIRexcq5n02MbOv7UzlLbFQPe9DtCe1AhKrrpQEsRwrONwMLF375aK+6IA9kmeVrVfv349XJydT0moaKaxE4QJzNMu6wFhXSyDNxrCho4QNrLXm9n3N9P32P+Xt4ewtB17n8zo9XJm66Ol79nEbCN734ZoqdHvrGVf10RDVNIBapvbQ3N6ICS+xhAx6WBuZv57SEhIlOKeKIB9FmhFaWlpA3x9fK4pa6hCqG/DPGokA5BBu7oTh0xYEyW1tcxLrpPBV5nx93WQvVf2/9VR0nPQ1/UdoLQ1Eir5zSDxN+WDG0wTXwsMCkpR3AsFsM9lWVmZPerWrfsrn7PvzjTsmAgIS7pBWBUrBZWDSOBFy15XZtEVLOrh96+NhGhjJMTzmkPU3JLBKkBbS+s3R0fHwSUlJRLFPVAA+yKatqdv/fo/82JxTxYkjQ6HsCKBwRbzwMuuiazwugojb7q6w8OeeQuzBS0gtLKGSEUCbQ2tK/b29v0UsCqAfSlNGxsb625qYrpKRV31vuBmDmEUg3Z5V6mnXS2Db3WHh4EkD7q6IqgyI++6ln1vI7P5oRCasfMpC9BQ07jgbO+cFhoaWuuHWBXAvgFjIJlamlmu01BVh2BrAGE484zL46XQUje/imCMlEFZ8bVcs8q/yjzrktYQQqRrsOrr6qNB48bTFO2sAPaVWsOGDevaWduuUVdXLxPczSCMbMmg7cIgjKkgDTo88KqrKwRcciPPuqothCR3COoSBqseApsG7s3PL/BWtLEC2FduCQkJRt71PTdoamhCsNJj8qA56+LjGJwdKwRisuBqraz7l3/dSBC3gxDrDEFbwod8ExK6f7Vr+/aGirZVAPs6oXVzdnLaoaWpcV+oxzxtOoN2EQN2zSPQrq2QEVjP/r8yAkIfLwarMpTFSrTRxadFK1a4KdpUAexrt7ikOHdvT8/VOtraEMyZt01uBGFZJ1n2oIMMXJmnLWFfl7BALaEuBH1VqCmpwLNevR9TU1OrxVLsCmDfEUtJSbHz8/Hboq+tXSayY/JgaCCDNkbmaWWatUQ6OCAke3FYlcUS+Hh7/5SckhytaEMFsG/csrKyLFu1bLnQ2NDoP8GUPK0v86ZRUk+7jrIH7RnI/hCM1Dmsrq6u37Df8VG0nQLYt2bbV2y3aB7cfJmelg4EMw0IKQ2YXiVYGbgD/SDYakNZkMDezv50fHx8jKLNFMBWB09r3qFdu418EzwLTSmoowMg2OvxSY921jZH20REdNq1a5eKor0UwFYL27trl0ubNm1W6uvp3xWsWDDmYgglNWWYGBqdZd9PqI1TrxXA1nR5sH27WWREZLGZsXQdVnNT819CQ0ITFbAqgK22tnv3btsOUR32Obs6X7O3t09GDV6ATQHsO2L79+8PmDx5ciLzsjVidWsFsApTmAJYhSmAVZjCaoj9H8FW8TWtY4dgAAAAAElFTkSuQmCC"/>
  <p:tag name="MMPROD_THEME_BG_IMAGE" val=""/>
  <p:tag name="MMPROD_DATA" val="&lt;object type=&quot;10002&quot; unique_id=&quot;901&quot;&gt;&lt;property id=&quot;10007&quot; value=&quot;Next&quot;/&gt;&lt;property id=&quot;10008&quot; value=&quot;Back&quot;/&gt;&lt;property id=&quot;10009&quot; value=&quot;Submit&quot;/&gt;&lt;property id=&quot;10012&quot; value=&quot;0&quot;/&gt;&lt;property id=&quot;10022&quot; value=&quot;Incorrect - Click anywhere to try again.&quot;/&gt;&lt;property id=&quot;10068&quot; value=&quot;Correct - Click anywhere to continue&quot;/&gt;&lt;property id=&quot;10069&quot; value=&quot;Incorrect - Click anywhere to continue&quot;/&gt;&lt;property id=&quot;10124&quot; value=&quot;Click to continue&quot;/&gt;&lt;property id=&quot;10125&quot; value=&quot;Click to submit answer&quot;/&gt;&lt;property id=&quot;10126&quot; value=&quot;Click to go back&quot;/&gt;&lt;property id=&quot;10127&quot; value=&quot;Clear&quot;/&gt;&lt;property id=&quot;10128&quot; value=&quot;Click to clear&quot;/&gt;&lt;property id=&quot;10133&quot; value=&quot;0&quot;/&gt;&lt;property id=&quot;10134&quot; value=&quot;0&quot;/&gt;&lt;property id=&quot;10135&quot; value=&quot;,&quot;/&gt;&lt;property id=&quot;10136&quot; value=&quot;2&quot;/&gt;&lt;property id=&quot;10156&quot; value=&quot;1&quot;/&gt;&lt;property id=&quot;10157&quot; value=&quot;1&quot;/&gt;&lt;property id=&quot;10158&quot; value=&quot;1&quot;/&gt;&lt;property id=&quot;10177&quot; value=&quot;0&quot;/&gt;&lt;property id=&quot;10183&quot; value=&quot;You have provided an incomplete answer. Click anywhere to try again.&quot;/&gt;&lt;property id=&quot;10185&quot; value=&quot;1&quot;/&gt;&lt;property id=&quot;10188&quot; value=&quot;The time to answer this question has expired.&quot;/&gt;&lt;property id=&quot;10189&quot; value=&quot;1&quot;/&gt;&lt;property id=&quot;10194&quot; value=&quot;0&quot;/&gt;&lt;property id=&quot;10195&quot; value=&quot;1&quot;/&gt;&lt;property id=&quot;10196&quot; value=&quot;0&quot;/&gt;&lt;property id=&quot;10198&quot; value=&quot;100&quot;/&gt;&lt;property id=&quot;10200&quot; value=&quot;1&quot;/&gt;&lt;property id=&quot;10212&quot; value=&quot;1&quot;/&gt;&lt;property id=&quot;10213&quot; value=&quot;1&quot;/&gt;&lt;property id=&quot;10214&quot; value=&quot;0&quot;/&gt;&lt;property id=&quot;10215&quot; value=&quot;0&quot;/&gt;&lt;property id=&quot;10216&quot; value=&quot;0&quot;/&gt;&lt;property id=&quot;10217&quot; value=&quot;1&quot;/&gt;&lt;property id=&quot;10218&quot; value=&quot;0&quot;/&gt;&lt;property id=&quot;10219&quot; value=&quot;0&quot;/&gt;&lt;property id=&quot;10221&quot; value=&quot;&amp;lt;Format Name=&amp;quot;Presentation Default&amp;quot;&amp;gt;&amp;lt;Question FontName=&amp;quot;Arial&amp;quot; IsBold=&amp;quot;1&amp;quot; IsItalic=&amp;quot;0&amp;quot; IsUnderline=&amp;quot;0&amp;quot; FontSize=&amp;quot;12&amp;quot;/&amp;gt;&amp;lt;Answer FontName=&amp;quot;Arial&amp;quot; IsBold=&amp;quot;1&amp;quot; IsItalic=&amp;quot;0&amp;quot; IsUnderline=&amp;quot;0&amp;quot; FontSize=&amp;quot;12&amp;quot;/&amp;gt;&amp;lt;Button FontName=&amp;quot;Arial&amp;quot; IsBold=&amp;quot;0&amp;quot; IsItalic=&amp;quot;0&amp;quot; IsUnderline=&amp;quot;0&amp;quot; FontSize=&amp;quot;14&amp;quot;/&amp;gt;&amp;lt;Message FontName=&amp;quot;Arial&amp;quot; IsBold=&amp;quot;0&amp;quot; IsItalic=&amp;quot;0&amp;quot; IsUnderline=&amp;quot;0&amp;quot; FontSize=&amp;quot;18&amp;quot;/&amp;gt;&amp;lt;ButtonPlacement Orientation=&amp;quot;Horizontal&amp;quot; Position=&amp;quot;0&amp;quot;/&amp;gt;&amp;lt;/Format&amp;gt; &quot;/&gt;&lt;property id=&quot;10227&quot; value=&quot;1&quot;/&gt;&lt;property id=&quot;10229&quot; value=&quot;0&quot;/&gt;&lt;object type=&quot;10054&quot; unique_id=&quot;10002&quot;&gt;&lt;property id=&quot;10139&quot; value=&quot;1.0&quot;/&gt;&lt;property id=&quot;10141&quot; value=&quot;80&quot;/&gt;&lt;property id=&quot;10143&quot; value=&quot;0&quot;/&gt;&lt;property id=&quot;10144&quot; value=&quot;0&quot;/&gt;&lt;property id=&quot;10145&quot; value=&quot;0&quot;/&gt;&lt;property id=&quot;10146&quot; value=&quot;1&quot;/&gt;&lt;property id=&quot;10147&quot; value=&quot;0&quot;/&gt;&lt;property id=&quot;10148&quot; value=&quot;0&quot;/&gt;&lt;property id=&quot;10149&quot; value=&quot;0&quot;/&gt;&lt;property id=&quot;10150&quot; value=&quot;0&quot;/&gt;&lt;/object&gt;&lt;object type=&quot;10042&quot; unique_id=&quot;903&quot;&gt;&lt;object type=&quot;10003&quot; unique_id=&quot;10720&quot;&gt;&lt;property id=&quot;10002&quot; value=&quot;Quiz&quot;/&gt;&lt;property id=&quot;10003&quot; value=&quot;0&quot;/&gt;&lt;property id=&quot;10004&quot; value=&quot;0&quot;/&gt;&lt;property id=&quot;10005&quot; value=&quot;0&quot;/&gt;&lt;property id=&quot;10006&quot; value=&quot;0&quot;/&gt;&lt;property id=&quot;10010&quot; value=&quot;1&quot;/&gt;&lt;property id=&quot;10014&quot; value=&quot;1&quot;/&gt;&lt;property id=&quot;10015&quot; value=&quot;1&quot;/&gt;&lt;property id=&quot;10016&quot; value=&quot;1&quot;/&gt;&lt;property id=&quot;10017&quot; value=&quot;1&quot;/&gt;&lt;property id=&quot;10018&quot; value=&quot;0&quot;/&gt;&lt;property id=&quot;10029&quot; value=&quot;2&quot;/&gt;&lt;property id=&quot;10072&quot; value=&quot;Quiz10720&quot;/&gt;&lt;property id=&quot;10123&quot; value=&quot;1&quot;/&gt;&lt;property id=&quot;10129&quot; value=&quot;0&quot;/&gt;&lt;property id=&quot;10130&quot; value=&quot;80&quot;/&gt;&lt;property id=&quot;10160&quot; value=&quot;1&quot;/&gt;&lt;property id=&quot;10161&quot; value=&quot;1&quot;/&gt;&lt;property id=&quot;10162&quot; value=&quot;1&quot;/&gt;&lt;property id=&quot;10163&quot; value=&quot;0&quot;/&gt;&lt;property id=&quot;10164&quot; value=&quot;0&quot;/&gt;&lt;property id=&quot;10165&quot; value=&quot;Passed&quot;/&gt;&lt;property id=&quot;10166&quot; value=&quot;Failed&quot;/&gt;&lt;property id=&quot;10167&quot; value=&quot;FFFFFFFF&quot;/&gt;&lt;property id=&quot;10169&quot; value=&quot;Question %d of %d&quot;/&gt;&lt;property id=&quot;10170&quot; value=&quot;Send E-mail&quot;/&gt;&lt;property id=&quot;10171&quot; value=&quot;You answered this correctly!&quot;/&gt;&lt;property id=&quot;10172&quot; value=&quot;You did not answer this question completely&quot;/&gt;&lt;property id=&quot;10173&quot; value=&quot;Your answer:&quot;/&gt;&lt;property id=&quot;10174&quot; value=&quot;The correct answer is:&quot;/&gt;&lt;property id=&quot;10208&quot; value=&quot;0&quot;/&gt;&lt;property id=&quot;10222&quot; value=&quot;0&quot;/&gt;&lt;property id=&quot;10223&quot; value=&quot;1&quot;/&gt;&lt;property id=&quot;10224&quot; value=&quot;1&quot;/&gt;&lt;property id=&quot;10225&quot; value=&quot;Instruction Slide Title&quot;/&gt;&lt;property id=&quot;10226&quot; value=&quot;Write instructions for quiz takers here...&quot;/&gt;&lt;property id=&quot;10228&quot; value=&quot;10&quot;/&gt;&lt;object type=&quot;10062&quot; unique_id=&quot;10722&quot;&gt;&lt;object type=&quot;10050&quot; unique_id=&quot;10723&quot;&gt;&lt;property id=&quot;10020&quot; value=&quot;2&quot;/&gt;&lt;property id=&quot;10102&quot; value=&quot;0&quot;/&gt;&lt;property id=&quot;10191&quot; value=&quot;-1&quot;/&gt;&lt;/object&gt;&lt;object type=&quot;10051&quot; unique_id=&quot;10724&quot;&gt;&lt;property id=&quot;10020&quot; value=&quot;2&quot;/&gt;&lt;property id=&quot;10102&quot; value=&quot;0&quot;/&gt;&lt;property id=&quot;10191&quot; value=&quot;-1&quot;/&gt;&lt;/object&gt;&lt;/object&gt;&lt;object type=&quot;10061&quot; unique_id=&quot;20000&quot;/&gt;&lt;/object&gt;&lt;/object&gt;&lt;property id=&quot;10235&quot; value=&quot;0&quot;/&gt;&lt;property id=&quot;10236&quot; value=&quot;0&quot;/&gt;&lt;property id=&quot;10237&quot; value=&quot;0&quot;/&gt;&lt;property id=&quot;10238&quot; value=&quot;-1&quot;/&gt;&lt;property id=&quot;10239&quot; value=&quot;-1&quot;/&gt;&lt;property id=&quot;10240&quot; value=&quot;-1&quot;/&gt;&lt;property id=&quot;10241&quot; value=&quot;-1&quot;/&gt;&lt;property id=&quot;10242&quot; value=&quot;-1&quot;/&gt;&lt;property id=&quot;10243&quot; value=&quot;-1&quot;/&gt;&lt;property id=&quot;10244&quot; value=&quot;1&quot;/&gt;&lt;property id=&quot;10245&quot; value=&quot;0&quot;/&gt;&lt;/object&gt;&#10;"/>
  <p:tag name="MMPROD_TAG_VCONFIG" val="PD94bWwgdmVyc2lvbj0iMS4wIj8+DQo8Y29uZmlndXJhdGlvbj4NCgk8YnJhbmRpbmc+DQoJCTx1aWZvbnQgbmFtZT0iRk9OVF9OT1RFU19URVhUIiB2YWx1ZT0iVmVyZGFuYSwxNCxmYWxzZSxmYWxzZSxmYWxzZSIvPg0KCTwvYnJhbmRpbmc+DQoJPGNvbG9ycz4NCgkJPHVpY29sb3IgbmFtZT0icHJpbWFyeSIgdmFsdWU9IjB4QThCOUJEIi8+DQoJCTx1aWNvbG9yIG5hbWU9Imdsb3ciIHZhbHVlPSIweDM1RDMzNCIvPg0KCQk8dWljb2xvciBuYW1lPSJ0ZXh0IiB2YWx1ZT0iMHhGRkZGRkYiLz4NCgkJPHVpY29sb3IgbmFtZT0ibGlnaHQiIHZhbHVlPSIweDFGNjY4RiIvPg0KCQk8dWljb2xvciBuYW1lPSJzaGFkb3ciIHZhbHVlPSIweDAwMDAwMCIvPg0KCQk8dWljb2xvciBuYW1lPSJiYWNrZ3JvdW5kIiB2YWx1ZT0iMHg4NzlFQTUiLz4NCgk8L2NvbG9ycz4NCgk8bGF5b3V0Pg0KCQk8dWlzaG93IG5hbWU9InByZXNlbnRhdGlvbnRpdGxlIiB2YWx1ZT0idHJ1ZSIvPg0KCQk8dWlzaG93IG5hbWU9InByZXNlbnRlcnBob3RvIiB2YWx1ZT0iZmFsc2UiLz4NCgkJPHVpc2hvdyBuYW1lPSJwcmVzZW50ZXJuYW1lIiB2YWx1ZT0idHJ1ZSIvPg0KCQk8dWlzaG93IG5hbWU9InByZXNlbnRlcnRpdGxlIiB2YWx1ZT0idHJ1ZSIvPg0KCQk8dWlzaG93IG5hbWU9InByZXNlbnRlcmVtYWlsIiB2YWx1ZT0iZmFsc2UiLz4NCgkJPHVpc2hvdyBuYW1lPSJwcmVzZW50ZXJiaW8iIHZhbHVlPSJmYWxzZSIvPg0KCQk8dWlzaG93IG5hbWU9ImNvbXBhbnlsb2dvIiB2YWx1ZT0idHJ1ZSIvPg0KCQk8dWlzaG93IG5hbWU9InNpZGViYXIiIHZhbHVlPSJ0cnVlIi8+DQoJCTx1aXNob3cgbmFtZT0ib3V0bGluZSIgdmFsdWU9InRydWUiLz4NCgkJPHVpc2hvdyBuYW1lPSJ0aHVtYm5haWwiIHZhbHVlPSJ0cnVlIi8+DQoJCTx1aXNob3cgbmFtZT0ibm90ZXMiIHZhbHVlPSJ0cnVlIi8+DQoJCTx1aXNob3cgbmFtZT0ic2VhcmNoIiB2YWx1ZT0idHJ1ZSIvPg0KCQk8dWlzaG93IG5hbWU9InF1aXoiIHZhbHVlPSJ0cnVlIi8+DQoJCTx1aXNob3cgbmFtZT0iYXR0YWNobWVudHMiIHZhbHVlPSJ0cnVlIi8+DQoJCTx1aXNob3cgbmFtZT0idXRpbHMiIHZhbHVlPSJ0cnVlIi8+DQoJCTx1aXNob3cgbmFtZT0idm9sdW1lIiB2YWx1ZT0idHJ1ZSIvPg0KCQk8dWlzaG93IG5hbWU9InBsYXliYXIiIHZhbHVlPSJ0cnVlIi8+DQoJCTx1aXNob3cgbmFtZT0idGFsa2luZ2hlYWQiIHZhbHVlPSJ0cnVlIi8+DQoJCTx1aXNob3cgbmFtZT0ic2lkZWJhcm9ucmlnaHQiIHZhbHVlPSJ0cnVlIi8+DQoJCTx1aXNob3cgbmFtZT0idmlld2NoYW5nZSIgdmFsdWU9InRydWUiLz4NCgkJPHVpc2hvdyBuYW1lPSJhbHdheXNTY3J1bmNoIiB2YWx1ZT0iZmFsc2UiLz4NCgkJPHVpc2hvdyBuYW1lPSJpbml0aWFsZGlzcGxheW1vZGVpc25vcm1hbCIgdmFsdWU9InRydWUiLz4NCgkJPHVpcmVwbGFjZSBuYW1lPSJsb2dvIiB2YWx1ZT0iIi8+DQoJCTx1aXJlcGxhY2UgbmFtZT0iYmdpbWFnZSIgdmFsdWU9IiIvPg0KCQk8dWlyZXBsYWNlIG5hbWU9ImluaXRpYWx0YWIiIHZhbHVlPSJvdXRsaW5lIi8+DQoJCTx1aXNob3cgbmFtZT0iY2N0ZXh0aGlnaGxpZ2h0aW5nIiB2YWx1ZT0idHJ1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DQoNCk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g0KDQp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g0KDQp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DQoNCi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DQoNCu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NCg0K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DQoNCk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DQoNCl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DQoNCk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DQoNCu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g"/>
  <p:tag name="MMPROD_UIDATA" val="&lt;database version=&quot;11.0&quot;&gt;&lt;object type=&quot;1&quot; unique_id=&quot;10001&quot;&gt;&lt;property id=&quot;20141&quot; value=&quot;Module 1: Fundamentals&quot;/&gt;&lt;property id=&quot;20144&quot; value=&quot;1&quot;/&gt;&lt;property id=&quot;20146&quot; value=&quot;0&quot;/&gt;&lt;property id=&quot;20147&quot; value=&quot;0&quot;/&gt;&lt;property id=&quot;20148&quot; value=&quot;10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C:\Users\Kathleen\Desktop\HSIP Courses\HSIP Prototype\&quot;/&gt;&lt;property id=&quot;20224&quot; value=&quot;C:\Documents and Settings\wmckee\Desktop\NHI stuff&quot;/&gt;&lt;property id=&quot;20225&quot; value=&quot;C:\Documents and Settings\kmonagha.FHWA1\My Documents\WBT Project\310115\Updated Production Modules\Attachments\&quot;/&gt;&lt;property id=&quot;20226&quot; value=&quot;C:\Users\rocky.wehling\Desktop\DEC Program\DRE\PPT\a-DRE_PPT_01 April 2021.pptx&quot;/&gt;&lt;property id=&quot;20250&quot; value=&quot;0&quot;/&gt;&lt;property id=&quot;20251&quot; value=&quot;0&quot;/&gt;&lt;property id=&quot;20259&quot; value=&quot;0&quot;/&gt;&lt;property id=&quot;20262&quot; value=&quot;754406453&quot;/&gt;&lt;object type=&quot;8&quot; unique_id=&quot;10002&quot;&gt;&lt;/object&gt;&lt;object type=&quot;2&quot; unique_id=&quot;10003&quot;&gt;&lt;object type=&quot;3&quot; unique_id=&quot;178550&quot;&gt;&lt;property id=&quot;20148&quot; value=&quot;5&quot;/&gt;&lt;property id=&quot;20300&quot; value=&quot;Slide 2 - &amp;quot;Drug Recognition Expert&amp;quot;&quot;/&gt;&lt;property id=&quot;20307&quot; value=&quot;537&quot;/&gt;&lt;/object&gt;&lt;object type=&quot;3&quot; unique_id=&quot;178552&quot;&gt;&lt;property id=&quot;20148&quot; value=&quot;5&quot;/&gt;&lt;property id=&quot;20300&quot; value=&quot;Slide 4 - &amp;quot;Housekeeping &amp;quot;&quot;/&gt;&lt;property id=&quot;20307&quot; value=&quot;571&quot;/&gt;&lt;/object&gt;&lt;object type=&quot;3&quot; unique_id=&quot;178555&quot;&gt;&lt;property id=&quot;20148&quot; value=&quot;5&quot;/&gt;&lt;property id=&quot;20300&quot; value=&quot;Slide 7 - &amp;quot;Course Goal&amp;quot;&quot;/&gt;&lt;property id=&quot;20307&quot; value=&quot;540&quot;/&gt;&lt;/object&gt;&lt;object type=&quot;3&quot; unique_id=&quot;178557&quot;&gt;&lt;property id=&quot;20148&quot; value=&quot;5&quot;/&gt;&lt;property id=&quot;20300&quot; value=&quot;Slide 10&quot;/&gt;&lt;property id=&quot;20307&quot; value=&quot;541&quot;/&gt;&lt;/object&gt;&lt;object type=&quot;3&quot; unique_id=&quot;178558&quot;&gt;&lt;property id=&quot;20148&quot; value=&quot;5&quot;/&gt;&lt;property id=&quot;20300&quot; value=&quot;Slide 11&quot;/&gt;&lt;property id=&quot;20307&quot; value=&quot;550&quot;/&gt;&lt;/object&gt;&lt;object type=&quot;3&quot; unique_id=&quot;178559&quot;&gt;&lt;property id=&quot;20148&quot; value=&quot;5&quot;/&gt;&lt;property id=&quot;20300&quot; value=&quot;Slide 13&quot;/&gt;&lt;property id=&quot;20307&quot; value=&quot;543&quot;/&gt;&lt;/object&gt;&lt;object type=&quot;3&quot; unique_id=&quot;178560&quot;&gt;&lt;property id=&quot;20148&quot; value=&quot;5&quot;/&gt;&lt;property id=&quot;20300&quot; value=&quot;Slide 12 - &amp;quot;Washington State (2006)&amp;quot;&quot;/&gt;&lt;property id=&quot;20307&quot; value=&quot;555&quot;/&gt;&lt;/object&gt;&lt;object type=&quot;3&quot; unique_id=&quot;178561&quot;&gt;&lt;property id=&quot;20148&quot; value=&quot;5&quot;/&gt;&lt;property id=&quot;20300&quot; value=&quot;Slide 14 - &amp;quot;Drugged-Driving Incidence&amp;quot;&quot;/&gt;&lt;property id=&quot;20307&quot; value=&quot;551&quot;/&gt;&lt;/object&gt;&lt;object type=&quot;3&quot; unique_id=&quot;178564&quot;&gt;&lt;property id=&quot;20148&quot; value=&quot;5&quot;/&gt;&lt;property id=&quot;20300&quot; value=&quot;Slide 16 - &amp;quot;Classroom Training Goals &amp;quot;&quot;/&gt;&lt;property id=&quot;20307&quot; value=&quot;567&quot;/&gt;&lt;/object&gt;&lt;object type=&quot;3&quot; unique_id=&quot;178566&quot;&gt;&lt;property id=&quot;20148&quot; value=&quot;5&quot;/&gt;&lt;property id=&quot;20300&quot; value=&quot;Slide 17 - &amp;quot;Classroom Training Objectives &amp;quot;&quot;/&gt;&lt;property id=&quot;20307&quot; value=&quot;552&quot;/&gt;&lt;/object&gt;&lt;object type=&quot;3&quot; unique_id=&quot;178567&quot;&gt;&lt;property id=&quot;20148&quot; value=&quot;5&quot;/&gt;&lt;property id=&quot;20300&quot; value=&quot;Slide 18 - &amp;quot;Classroom Training Objectives &amp;quot;&quot;/&gt;&lt;property id=&quot;20307&quot; value=&quot;556&quot;/&gt;&lt;/object&gt;&lt;object type=&quot;3&quot; unique_id=&quot;178569&quot;&gt;&lt;property id=&quot;20148&quot; value=&quot;5&quot;/&gt;&lt;property id=&quot;20300&quot; value=&quot;Slide 19 - &amp;quot;Course Content  &amp;quot;&quot;/&gt;&lt;property id=&quot;20307&quot; value=&quot;558&quot;/&gt;&lt;/object&gt;&lt;object type=&quot;3&quot; unique_id=&quot;178570&quot;&gt;&lt;property id=&quot;20148&quot; value=&quot;5&quot;/&gt;&lt;property id=&quot;20300&quot; value=&quot;Slide 20 - &amp;quot;Course Content&amp;quot;&quot;/&gt;&lt;property id=&quot;20307&quot; value=&quot;569&quot;/&gt;&lt;/object&gt;&lt;object type=&quot;3&quot; unique_id=&quot;178574&quot;&gt;&lt;property id=&quot;20148&quot; value=&quot;5&quot;/&gt;&lt;property id=&quot;20300&quot; value=&quot;Slide 22 - &amp;quot;Participant Manual &amp;quot;&quot;/&gt;&lt;property id=&quot;20307&quot; value=&quot;560&quot;/&gt;&lt;/object&gt;&lt;object type=&quot;3&quot; unique_id=&quot;178575&quot;&gt;&lt;property id=&quot;20148&quot; value=&quot;5&quot;/&gt;&lt;property id=&quot;20300&quot; value=&quot;Slide 23 - &amp;quot;Criteria for Passing &amp;quot;&quot;/&gt;&lt;property id=&quot;20307&quot; value=&quot;561&quot;/&gt;&lt;/object&gt;&lt;object type=&quot;3&quot; unique_id=&quot;178576&quot;&gt;&lt;property id=&quot;20148&quot; value=&quot;5&quot;/&gt;&lt;property id=&quot;20300&quot; value=&quot;Slide 24 - &amp;quot;Glossary of Terms &amp;quot;&quot;/&gt;&lt;property id=&quot;20307&quot; value=&quot;554&quot;/&gt;&lt;/object&gt;&lt;object type=&quot;3&quot; unique_id=&quot;178578&quot;&gt;&lt;property id=&quot;20148&quot; value=&quot;5&quot;/&gt;&lt;property id=&quot;20300&quot; value=&quot;Slide 25 - &amp;quot;QUESTIONS AND PRE-TEST&amp;quot;&quot;/&gt;&lt;property id=&quot;20307&quot; value=&quot;549&quot;/&gt;&lt;/object&gt;&lt;object type=&quot;3&quot; unique_id=&quot;178936&quot;&gt;&lt;property id=&quot;20148&quot; value=&quot;5&quot;/&gt;&lt;property id=&quot;20300&quot; value=&quot;Slide 1&quot;/&gt;&lt;property id=&quot;20307&quot; value=&quot;575&quot;/&gt;&lt;/object&gt;&lt;object type=&quot;3&quot; unique_id=&quot;178937&quot;&gt;&lt;property id=&quot;20148&quot; value=&quot;5&quot;/&gt;&lt;property id=&quot;20300&quot; value=&quot;Slide 3 - &amp;quot;Learning Objectives&amp;quot;&quot;/&gt;&lt;property id=&quot;20307&quot; value=&quot;584&quot;/&gt;&lt;/object&gt;&lt;object type=&quot;3&quot; unique_id=&quot;178938&quot;&gt;&lt;property id=&quot;20148&quot; value=&quot;5&quot;/&gt;&lt;property id=&quot;20300&quot; value=&quot;Slide 5 - &amp;quot;Participant Introductions &amp;quot;&quot;/&gt;&lt;property id=&quot;20307&quot; value=&quot;585&quot;/&gt;&lt;/object&gt;&lt;object type=&quot;3&quot; unique_id=&quot;178939&quot;&gt;&lt;property id=&quot;20148&quot; value=&quot;5&quot;/&gt;&lt;property id=&quot;20300&quot; value=&quot;Slide 6 - &amp;quot;Drug Recognition Expert (DRE) Certification Phases&amp;quot;&quot;/&gt;&lt;property id=&quot;20307&quot; value=&quot;576&quot;/&gt;&lt;/object&gt;&lt;object type=&quot;3&quot; unique_id=&quot;178940&quot;&gt;&lt;property id=&quot;20148&quot; value=&quot;5&quot;/&gt;&lt;property id=&quot;20300&quot; value=&quot;Slide 8&quot;/&gt;&lt;property id=&quot;20307&quot; value=&quot;583&quot;/&gt;&lt;/object&gt;&lt;object type=&quot;3&quot; unique_id=&quot;178941&quot;&gt;&lt;property id=&quot;20148&quot; value=&quot;5&quot;/&gt;&lt;property id=&quot;20300&quot; value=&quot;Slide 9 - &amp;quot;Incidence of  Drug-Impaired Driving&amp;quot;&quot;/&gt;&lt;property id=&quot;20307&quot; value=&quot;579&quot;/&gt;&lt;/object&gt;&lt;object type=&quot;3&quot; unique_id=&quot;178942&quot;&gt;&lt;property id=&quot;20148&quot; value=&quot;5&quot;/&gt;&lt;property id=&quot;20300&quot; value=&quot;Slide 15 - &amp;quot;DEC Program &amp;quot;&quot;/&gt;&lt;property id=&quot;20307&quot; value=&quot;580&quot;/&gt;&lt;/object&gt;&lt;object type=&quot;3&quot; unique_id=&quot;178943&quot;&gt;&lt;property id=&quot;20148&quot; value=&quot;5&quot;/&gt;&lt;property id=&quot;20300&quot; value=&quot;Slide 21 - &amp;quot;Course Activities &amp;quot;&quot;/&gt;&lt;property id=&quot;20307&quot; value=&quot;581&quot;/&gt;&lt;/object&gt;&lt;/object&gt;&lt;object type=&quot;4&quot; unique_id=&quot;14482&quot;&gt;&lt;object type=&quot;5&quot; unique_id=&quot;178546&quot;&gt;&lt;property id=&quot;20149&quot; value=&quot;Highway Safety Improvement Program&quot;/&gt;&lt;property id=&quot;20150&quot; value=&quot;Data Driven Solutions&quot;/&gt;&lt;property id=&quot;20159&quot; value=&quot;logo.png&quot;/&gt;&lt;/object&gt;&lt;/object&gt;&lt;object type=&quot;10&quot; unique_id=&quot;176290&quot;&gt;&lt;object type=&quot;11&quot; unique_id=&quot;176291&quot;&gt;&lt;property id=&quot;20180&quot; value=&quot;1&quot;/&gt;&lt;property id=&quot;20181&quot; value=&quot;1&quot;/&gt;&lt;property id=&quot;20182&quot; value=&quot;0&quot;/&gt;&lt;property id=&quot;20183&quot; value=&quot;1&quot;/&gt;&lt;/object&gt;&lt;object type=&quot;12&quot; unique_id=&quot;176308&quot;&gt;&lt;/object&gt;&lt;/object&gt;&lt;/object&gt;&lt;/database&gt;"/>
  <p:tag name="ARTICULATE_DESIGN_ID_3_DEFAULT DESIGN" val="RrY0lBzj"/>
  <p:tag name="SECTOMILLISECCONVERTED" val="1"/>
  <p:tag name="ARTICULATE_DESIGN_ID_DRE" val="9XyLxvjb"/>
  <p:tag name="ARTICULATE_SLIDE_COUNT" val="8"/>
  <p:tag name="ARTICULATE_PROJECT_OPEN" val="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DRE">
  <a:themeElements>
    <a:clrScheme name="DEC">
      <a:dk1>
        <a:srgbClr val="003D7D"/>
      </a:dk1>
      <a:lt1>
        <a:srgbClr val="FFFFFF"/>
      </a:lt1>
      <a:dk2>
        <a:srgbClr val="003D7D"/>
      </a:dk2>
      <a:lt2>
        <a:srgbClr val="38939B"/>
      </a:lt2>
      <a:accent1>
        <a:srgbClr val="F49415"/>
      </a:accent1>
      <a:accent2>
        <a:srgbClr val="FFC100"/>
      </a:accent2>
      <a:accent3>
        <a:srgbClr val="000000"/>
      </a:accent3>
      <a:accent4>
        <a:srgbClr val="00336A"/>
      </a:accent4>
      <a:accent5>
        <a:srgbClr val="CC0000"/>
      </a:accent5>
      <a:accent6>
        <a:srgbClr val="164794"/>
      </a:accent6>
      <a:hlink>
        <a:srgbClr val="002D5D"/>
      </a:hlink>
      <a:folHlink>
        <a:srgbClr val="1788FF"/>
      </a:folHlink>
    </a:clrScheme>
    <a:fontScheme name="DRE 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E" id="{8CC4B0B3-5163-4679-B833-3280A1D51F42}" vid="{201E2C93-1949-41FB-9CC4-DE76C7BC56D1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31DCCF0BBFCB640886DBD6AA5C4DF7C" ma:contentTypeVersion="20" ma:contentTypeDescription="Create a new document." ma:contentTypeScope="" ma:versionID="c48114ac0c51b36d66285bf2f6f44c61">
  <xsd:schema xmlns:xsd="http://www.w3.org/2001/XMLSchema" xmlns:xs="http://www.w3.org/2001/XMLSchema" xmlns:p="http://schemas.microsoft.com/office/2006/metadata/properties" xmlns:ns1="http://schemas.microsoft.com/sharepoint/v3" xmlns:ns2="d1f51b4b-47f1-4e3b-a064-a1e52dfcf961" xmlns:ns3="bb67591a-a4e0-4be5-8606-6b03c887204c" targetNamespace="http://schemas.microsoft.com/office/2006/metadata/properties" ma:root="true" ma:fieldsID="5d29e4caccaf2cf77bae175b74f9e921" ns1:_="" ns2:_="" ns3:_="">
    <xsd:import namespace="http://schemas.microsoft.com/sharepoint/v3"/>
    <xsd:import namespace="d1f51b4b-47f1-4e3b-a064-a1e52dfcf961"/>
    <xsd:import namespace="bb67591a-a4e0-4be5-8606-6b03c887204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2:MediaServiceOCR" minOccurs="0"/>
                <xsd:element ref="ns3:SharedWithUsers" minOccurs="0"/>
                <xsd:element ref="ns3:SharedWithDetails" minOccurs="0"/>
                <xsd:element ref="ns2:_Flow_SignoffStatus" minOccurs="0"/>
                <xsd:element ref="ns2:MediaLengthInSeconds" minOccurs="0"/>
                <xsd:element ref="ns1:_ip_UnifiedCompliancePolicyProperties" minOccurs="0"/>
                <xsd:element ref="ns1:_ip_UnifiedCompliancePolicyUIAction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2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23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1f51b4b-47f1-4e3b-a064-a1e52dfcf96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6" nillable="true" ma:displayName="Location" ma:internalName="MediaServiceLocation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_Flow_SignoffStatus" ma:index="20" nillable="true" ma:displayName="Sign-off status" ma:internalName="Sign_x002d_off_x0020_status">
      <xsd:simpleType>
        <xsd:restriction base="dms:Text"/>
      </xsd:simpleType>
    </xsd:element>
    <xsd:element name="MediaLengthInSeconds" ma:index="21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5" nillable="true" ma:taxonomy="true" ma:internalName="lcf76f155ced4ddcb4097134ff3c332f" ma:taxonomyFieldName="MediaServiceImageTags" ma:displayName="Image Tags" ma:readOnly="false" ma:fieldId="{5cf76f15-5ced-4ddc-b409-7134ff3c332f}" ma:taxonomyMulti="true" ma:sspId="2fb2d66a-8a76-45f0-bdd8-73588bd3e27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b67591a-a4e0-4be5-8606-6b03c887204c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6" nillable="true" ma:displayName="Taxonomy Catch All Column" ma:hidden="true" ma:list="{05b25a2b-8c2b-4d04-9457-f84f85fcc237}" ma:internalName="TaxCatchAll" ma:showField="CatchAllData" ma:web="bb67591a-a4e0-4be5-8606-6b03c887204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_ip_UnifiedCompliancePolicyProperties xmlns="http://schemas.microsoft.com/sharepoint/v3" xsi:nil="true"/>
    <lcf76f155ced4ddcb4097134ff3c332f xmlns="d1f51b4b-47f1-4e3b-a064-a1e52dfcf961">
      <Terms xmlns="http://schemas.microsoft.com/office/infopath/2007/PartnerControls"/>
    </lcf76f155ced4ddcb4097134ff3c332f>
    <_Flow_SignoffStatus xmlns="d1f51b4b-47f1-4e3b-a064-a1e52dfcf961" xsi:nil="true"/>
    <TaxCatchAll xmlns="bb67591a-a4e0-4be5-8606-6b03c887204c" xsi:nil="true"/>
  </documentManagement>
</p:properties>
</file>

<file path=customXml/itemProps1.xml><?xml version="1.0" encoding="utf-8"?>
<ds:datastoreItem xmlns:ds="http://schemas.openxmlformats.org/officeDocument/2006/customXml" ds:itemID="{C6AF62F6-51E6-4705-BAEA-73C2FECAFD98}"/>
</file>

<file path=customXml/itemProps2.xml><?xml version="1.0" encoding="utf-8"?>
<ds:datastoreItem xmlns:ds="http://schemas.openxmlformats.org/officeDocument/2006/customXml" ds:itemID="{9D8692BC-F4E5-4723-BDAE-645D2F32A04C}"/>
</file>

<file path=customXml/itemProps3.xml><?xml version="1.0" encoding="utf-8"?>
<ds:datastoreItem xmlns:ds="http://schemas.openxmlformats.org/officeDocument/2006/customXml" ds:itemID="{246F25CE-771C-4417-809F-A222FFF5A5C0}"/>
</file>

<file path=docProps/app.xml><?xml version="1.0" encoding="utf-8"?>
<Properties xmlns="http://schemas.openxmlformats.org/officeDocument/2006/extended-properties" xmlns:vt="http://schemas.openxmlformats.org/officeDocument/2006/docPropsVTypes">
  <Template>nhi_wbt_module_template_v1_2007</Template>
  <TotalTime>41836</TotalTime>
  <Words>365</Words>
  <Application>Microsoft Macintosh PowerPoint</Application>
  <PresentationFormat>On-screen Show (4:3)</PresentationFormat>
  <Paragraphs>183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5" baseType="lpstr">
      <vt:lpstr>Arial</vt:lpstr>
      <vt:lpstr>Arial Black</vt:lpstr>
      <vt:lpstr>Arial Narrow</vt:lpstr>
      <vt:lpstr>Calibri</vt:lpstr>
      <vt:lpstr>Trebuchet MS</vt:lpstr>
      <vt:lpstr>Wingdings 2</vt:lpstr>
      <vt:lpstr>DRE</vt:lpstr>
      <vt:lpstr>PowerPoint Presentation</vt:lpstr>
      <vt:lpstr>Learning Objectives</vt:lpstr>
      <vt:lpstr>Major Indicators of  Drug Impairment</vt:lpstr>
      <vt:lpstr> Eye Signs </vt:lpstr>
      <vt:lpstr> Vital Signs </vt:lpstr>
      <vt:lpstr> Muscle Tone </vt:lpstr>
      <vt:lpstr>PowerPoint Presentation</vt:lpstr>
      <vt:lpstr>Questions?</vt:lpstr>
    </vt:vector>
  </TitlesOfParts>
  <Company>Self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rocky.wehling@dot.gov</dc:creator>
  <cp:lastModifiedBy>Kyle Clark</cp:lastModifiedBy>
  <cp:revision>981</cp:revision>
  <cp:lastPrinted>2013-11-20T14:46:01Z</cp:lastPrinted>
  <dcterms:created xsi:type="dcterms:W3CDTF">2005-12-09T17:41:03Z</dcterms:created>
  <dcterms:modified xsi:type="dcterms:W3CDTF">2023-01-26T18:19:36Z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EDD9F51A-9A8A-4D41-9E98-1210D29BB359</vt:lpwstr>
  </property>
  <property fmtid="{D5CDD505-2E9C-101B-9397-08002B2CF9AE}" pid="3" name="ArticulatePath">
    <vt:lpwstr>DRE_PPT_01 January 2020</vt:lpwstr>
  </property>
  <property fmtid="{D5CDD505-2E9C-101B-9397-08002B2CF9AE}" pid="4" name="ContentTypeId">
    <vt:lpwstr>0x010100A31DCCF0BBFCB640886DBD6AA5C4DF7C</vt:lpwstr>
  </property>
</Properties>
</file>